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78" r:id="rId6"/>
    <p:sldId id="257" r:id="rId7"/>
    <p:sldId id="261" r:id="rId8"/>
    <p:sldId id="263" r:id="rId9"/>
    <p:sldId id="264" r:id="rId10"/>
    <p:sldId id="265" r:id="rId11"/>
    <p:sldId id="276" r:id="rId12"/>
    <p:sldId id="277" r:id="rId13"/>
    <p:sldId id="266" r:id="rId14"/>
    <p:sldId id="267" r:id="rId15"/>
    <p:sldId id="268" r:id="rId16"/>
    <p:sldId id="269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3928" y="1299672"/>
            <a:ext cx="3340072" cy="23011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Chemistry Mrs</a:t>
            </a:r>
            <a:r>
              <a:rPr lang="en-US" dirty="0" smtClean="0">
                <a:latin typeface="American Typewriter"/>
                <a:cs typeface="American Typewriter"/>
              </a:rPr>
              <a:t>. Ashley</a:t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HHS 2016-2017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Screen Shot 2016-08-08 at 4.5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50"/>
            <a:ext cx="5705672" cy="63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Homework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42" y="3658544"/>
            <a:ext cx="4100055" cy="310329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87" y="1295873"/>
            <a:ext cx="9014413" cy="236267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Designed to prepare students for class assignments and/or extend learning beyond the classroom. 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smtClean="0"/>
              <a:t>Students should expect some out-of-class work in the form of larger projects or assignments to assess skills and knowledge over long-range time period. In addition, much of your reading will be done OUTSIDE of 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Class time may or may not be provided to work on a given assignment. It is your responsibility to work in the classroom and outside of the classroom to complete assignments.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59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Late Work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mem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8" y="3915262"/>
            <a:ext cx="4313210" cy="2814824"/>
          </a:xfrm>
          <a:prstGeom prst="rect">
            <a:avLst/>
          </a:prstGeom>
        </p:spPr>
      </p:pic>
      <p:pic>
        <p:nvPicPr>
          <p:cNvPr id="12" name="Content Placeholder 11" descr="Missing Work Lo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433"/>
          <a:stretch>
            <a:fillRect/>
          </a:stretch>
        </p:blipFill>
        <p:spPr>
          <a:xfrm>
            <a:off x="4807859" y="1288145"/>
            <a:ext cx="4161064" cy="5449042"/>
          </a:xfrm>
          <a:ln>
            <a:solidFill>
              <a:schemeClr val="tx1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1295874"/>
            <a:ext cx="4807859" cy="25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Students must turn in a “Missing Work Log” stapled to the assignment.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10% of points deducted for </a:t>
            </a:r>
            <a:r>
              <a:rPr lang="en-US" u="sng" dirty="0" smtClean="0"/>
              <a:t>each day </a:t>
            </a:r>
            <a:r>
              <a:rPr lang="en-US" dirty="0" smtClean="0"/>
              <a:t>late.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Parents contacted on major assignments OR when missing work exceeds </a:t>
            </a:r>
            <a:r>
              <a:rPr lang="en-US" b="1" dirty="0" smtClean="0"/>
              <a:t>three</a:t>
            </a:r>
            <a:r>
              <a:rPr lang="en-US" dirty="0" smtClean="0"/>
              <a:t> assignments.</a:t>
            </a: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50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Make-up Work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sick-meme-opr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83" y="3206118"/>
            <a:ext cx="4658917" cy="348859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2143" y="1368446"/>
            <a:ext cx="8636000" cy="1733983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Responsibility of the student to check the website &amp; “Absent Folder” when absent.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Work should be made up within </a:t>
            </a:r>
            <a:r>
              <a:rPr lang="en-US" sz="3400" u="sng" dirty="0" smtClean="0"/>
              <a:t>one day for each class day missed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3702" y="3326619"/>
            <a:ext cx="3504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If you are going to be absent for a school event, or you know you will be absent beforehand, come discuss it with me and get your assignment </a:t>
            </a:r>
            <a:r>
              <a:rPr lang="en-US" sz="2400" u="sng" dirty="0" smtClean="0"/>
              <a:t>before you leave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49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Assessment &amp; Grading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4" descr="ex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2369" y="4356781"/>
            <a:ext cx="4091819" cy="230164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2143" y="1295874"/>
            <a:ext cx="4299857" cy="5562126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Assessment will be a combination of participation, test/quizzes, projects, presentations, labs, and writing assignments.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Grades calculated using percentages listed in the syllabus. 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All grades will be posted as they are updated.</a:t>
            </a:r>
          </a:p>
          <a:p>
            <a:endParaRPr lang="en-US" sz="3400" dirty="0"/>
          </a:p>
          <a:p>
            <a:r>
              <a:rPr lang="en-US" sz="3400" dirty="0" smtClean="0"/>
              <a:t>Late grades will be posted whenever I get the time to grade them. </a:t>
            </a:r>
            <a:r>
              <a:rPr lang="en-US" sz="3400" u="sng" dirty="0" smtClean="0"/>
              <a:t>Do not expect them to be graded immediately!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Screen Shot 2016-07-01 at 2.3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69" y="1217511"/>
            <a:ext cx="4091819" cy="31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Stay in Touch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Screen Shot 2014-08-20 at 10.0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9" y="1690890"/>
            <a:ext cx="7263410" cy="2455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740" y="4940809"/>
            <a:ext cx="706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class codes are posted on the website as well as printed and posted in the classroom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78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24" y="0"/>
            <a:ext cx="3855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927" y="450100"/>
            <a:ext cx="443878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long as you work hard and do what you’re supposed to be doing in my class we will have a great year! </a:t>
            </a:r>
          </a:p>
          <a:p>
            <a:endParaRPr lang="en-US" sz="2800" dirty="0"/>
          </a:p>
          <a:p>
            <a:r>
              <a:rPr lang="en-US" sz="2800" dirty="0" smtClean="0"/>
              <a:t>If you aren’t doing your work</a:t>
            </a:r>
            <a:r>
              <a:rPr lang="is-IS" sz="2800" dirty="0" smtClean="0"/>
              <a:t>….</a:t>
            </a:r>
          </a:p>
          <a:p>
            <a:endParaRPr lang="is-IS" sz="2800" dirty="0"/>
          </a:p>
          <a:p>
            <a:r>
              <a:rPr lang="is-IS" sz="2800" dirty="0" smtClean="0"/>
              <a:t>Let’s just say you wouldn’t like me when I’m grading piles of late work. </a:t>
            </a:r>
            <a:endParaRPr lang="en-US" sz="2800" dirty="0"/>
          </a:p>
          <a:p>
            <a:endParaRPr lang="en-US" sz="2800" dirty="0"/>
          </a:p>
        </p:txBody>
      </p:sp>
      <p:cxnSp>
        <p:nvCxnSpPr>
          <p:cNvPr id="6" name="Curved Connector 5"/>
          <p:cNvCxnSpPr/>
          <p:nvPr/>
        </p:nvCxnSpPr>
        <p:spPr>
          <a:xfrm>
            <a:off x="1988318" y="3831227"/>
            <a:ext cx="3027819" cy="798375"/>
          </a:xfrm>
          <a:prstGeom prst="curvedConnector3">
            <a:avLst/>
          </a:prstGeom>
          <a:ln w="76200" cmpd="sng">
            <a:solidFill>
              <a:srgbClr val="FF0000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74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r="392"/>
          <a:stretch/>
        </p:blipFill>
        <p:spPr>
          <a:xfrm>
            <a:off x="3778180" y="-21640"/>
            <a:ext cx="5365820" cy="69876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983" y="5442229"/>
            <a:ext cx="5037239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IMG_27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1651" y="66746"/>
            <a:ext cx="5213208" cy="3909906"/>
          </a:xfrm>
          <a:prstGeom prst="rect">
            <a:avLst/>
          </a:prstGeom>
        </p:spPr>
      </p:pic>
      <p:pic>
        <p:nvPicPr>
          <p:cNvPr id="6" name="Picture 5" descr="IMG_28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826" y="3422356"/>
            <a:ext cx="3943885" cy="40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Materials: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" y="1361738"/>
            <a:ext cx="4478339" cy="556622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 Graphing Composition Notebooks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Pens (different ink colors may help you organize information)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Highlighters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Post-it Notes*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Tissues*</a:t>
            </a:r>
          </a:p>
          <a:p>
            <a:endParaRPr lang="en-US" dirty="0"/>
          </a:p>
          <a:p>
            <a:r>
              <a:rPr lang="en-US" dirty="0" smtClean="0"/>
              <a:t>3X5 Note cards*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 bottle of </a:t>
            </a:r>
            <a:r>
              <a:rPr lang="en-US" dirty="0" err="1" smtClean="0"/>
              <a:t>germex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4" descr="schoolsupp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218" y="2074425"/>
            <a:ext cx="4317782" cy="323833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06564" y="6413928"/>
            <a:ext cx="127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8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Routines &amp; Lesson Plans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1295874"/>
            <a:ext cx="4963191" cy="53400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Class time will be a combination of direct instruction, independent practice, class discussion, labs, and group activities.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STEM Fridays (critical writing practice)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good deal of studying must be completed OUTSIDE of 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lesson plans and study materials will be posted to my website which you can access at home or using the school computers. </a:t>
            </a:r>
            <a:endParaRPr lang="en-US" dirty="0"/>
          </a:p>
        </p:txBody>
      </p:sp>
      <p:pic>
        <p:nvPicPr>
          <p:cNvPr id="4" name="Picture 3" descr="mem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04" y="1295873"/>
            <a:ext cx="3536232" cy="53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Rules: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r>
              <a:rPr lang="en-US" sz="3200" dirty="0" smtClean="0"/>
              <a:t>. Responsibility</a:t>
            </a:r>
            <a:endParaRPr lang="en-US" sz="3200" dirty="0"/>
          </a:p>
        </p:txBody>
      </p:sp>
      <p:pic>
        <p:nvPicPr>
          <p:cNvPr id="3" name="Picture 2" descr="Screen Shot 2013-08-26 at 9.4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06" y="1417638"/>
            <a:ext cx="6036824" cy="45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Rules: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dirty="0" smtClean="0"/>
              <a:t>. Attendance</a:t>
            </a:r>
            <a:endParaRPr lang="en-US" sz="3200" dirty="0"/>
          </a:p>
        </p:txBody>
      </p:sp>
      <p:pic>
        <p:nvPicPr>
          <p:cNvPr id="3" name="Picture 2" descr="mem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34" y="1263921"/>
            <a:ext cx="3660105" cy="482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5" y="1263921"/>
            <a:ext cx="4821020" cy="48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Rules: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</a:t>
            </a:r>
            <a:r>
              <a:rPr lang="en-US" sz="3200" dirty="0" smtClean="0"/>
              <a:t>. Attention</a:t>
            </a:r>
            <a:endParaRPr lang="en-US" sz="3200" dirty="0"/>
          </a:p>
        </p:txBody>
      </p:sp>
      <p:pic>
        <p:nvPicPr>
          <p:cNvPr id="3" name="Picture 2" descr="mem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2" y="1248230"/>
            <a:ext cx="4192540" cy="4697551"/>
          </a:xfrm>
          <a:prstGeom prst="rect">
            <a:avLst/>
          </a:prstGeom>
        </p:spPr>
      </p:pic>
      <p:pic>
        <p:nvPicPr>
          <p:cNvPr id="5" name="Picture 4" descr="Screen Shot 2013-08-26 at 10.19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1193309"/>
            <a:ext cx="4014724" cy="47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Rules: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Screen Shot 2016-07-01 at 3.24.4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78" t="2884" r="-69178"/>
          <a:stretch/>
        </p:blipFill>
        <p:spPr>
          <a:xfrm>
            <a:off x="0" y="1417638"/>
            <a:ext cx="8927960" cy="4768396"/>
          </a:xfrm>
        </p:spPr>
      </p:pic>
      <p:sp>
        <p:nvSpPr>
          <p:cNvPr id="5" name="TextBox 4"/>
          <p:cNvSpPr txBox="1"/>
          <p:nvPr/>
        </p:nvSpPr>
        <p:spPr>
          <a:xfrm>
            <a:off x="3199395" y="6186034"/>
            <a:ext cx="2331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4. The 5 P’s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435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Moto: 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Screen Shot 2016-07-01 at 3.26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42" r="-70842"/>
          <a:stretch>
            <a:fillRect/>
          </a:stretch>
        </p:blipFill>
        <p:spPr>
          <a:xfrm>
            <a:off x="-267845" y="1417638"/>
            <a:ext cx="9411845" cy="5176152"/>
          </a:xfrm>
        </p:spPr>
      </p:pic>
    </p:spTree>
    <p:extLst>
      <p:ext uri="{BB962C8B-B14F-4D97-AF65-F5344CB8AC3E}">
        <p14:creationId xmlns:p14="http://schemas.microsoft.com/office/powerpoint/2010/main" val="327726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1435</TotalTime>
  <Words>478</Words>
  <Application>Microsoft Macintosh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Chemistry Mrs. Ashley HHS 2016-2017</vt:lpstr>
      <vt:lpstr>About Me</vt:lpstr>
      <vt:lpstr>Class Materials:</vt:lpstr>
      <vt:lpstr>Routines &amp; Lesson Plans</vt:lpstr>
      <vt:lpstr>Class Rules:</vt:lpstr>
      <vt:lpstr>Class Rules:</vt:lpstr>
      <vt:lpstr>Class Rules:</vt:lpstr>
      <vt:lpstr>Class Rules:</vt:lpstr>
      <vt:lpstr>Class Moto: </vt:lpstr>
      <vt:lpstr>Homework</vt:lpstr>
      <vt:lpstr>Late Work</vt:lpstr>
      <vt:lpstr>Make-up Work</vt:lpstr>
      <vt:lpstr>Assessment &amp; Grading</vt:lpstr>
      <vt:lpstr>Stay in Touch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Michaine Purvis</cp:lastModifiedBy>
  <cp:revision>70</cp:revision>
  <dcterms:created xsi:type="dcterms:W3CDTF">2010-04-12T23:12:02Z</dcterms:created>
  <dcterms:modified xsi:type="dcterms:W3CDTF">2016-08-08T22:14:23Z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