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3/28/15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3/28/15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3/28/15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3/28/15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3/28/15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3/28/15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3/28/15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3/28/15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3/28/15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3/28/15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3/28/15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3/28/15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7 Section 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Motion in space</a:t>
            </a:r>
            <a:endParaRPr lang="en-US" dirty="0"/>
          </a:p>
        </p:txBody>
      </p:sp>
      <p:pic>
        <p:nvPicPr>
          <p:cNvPr id="4" name="Picture 3" descr="Screen Shot 2015-03-28 at 12.06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8200"/>
            <a:ext cx="1922343" cy="2020925"/>
          </a:xfrm>
          <a:prstGeom prst="rect">
            <a:avLst/>
          </a:prstGeom>
        </p:spPr>
      </p:pic>
      <p:pic>
        <p:nvPicPr>
          <p:cNvPr id="5" name="Picture 4" descr="Screen Shot 2015-03-28 at 12.07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693" y="171477"/>
            <a:ext cx="4149342" cy="264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66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pic>
        <p:nvPicPr>
          <p:cNvPr id="4" name="Content Placeholder 3" descr="Screen Shot 2015-03-28 at 11.46.58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7" b="-2087"/>
          <a:stretch/>
        </p:blipFill>
        <p:spPr>
          <a:xfrm>
            <a:off x="226280" y="1807138"/>
            <a:ext cx="6585845" cy="2890961"/>
          </a:xfrm>
        </p:spPr>
      </p:pic>
      <p:pic>
        <p:nvPicPr>
          <p:cNvPr id="5" name="Picture 4" descr="Screen Shot 2015-03-28 at 11.47.0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125" y="1807138"/>
            <a:ext cx="2209800" cy="2324100"/>
          </a:xfrm>
          <a:prstGeom prst="rect">
            <a:avLst/>
          </a:prstGeom>
        </p:spPr>
      </p:pic>
      <p:pic>
        <p:nvPicPr>
          <p:cNvPr id="6" name="Picture 5" descr="Screen Shot 2015-03-28 at 11.47.2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282" y="5009230"/>
            <a:ext cx="5620565" cy="134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56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and weightlessness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weight is the only downward force acting on a scale, the scale reading equals your weight. </a:t>
            </a:r>
          </a:p>
          <a:p>
            <a:r>
              <a:rPr lang="en-US" dirty="0" smtClean="0"/>
              <a:t>B/c of Newton’s 3</a:t>
            </a:r>
            <a:r>
              <a:rPr lang="en-US" baseline="30000" dirty="0" smtClean="0"/>
              <a:t>rd</a:t>
            </a:r>
            <a:r>
              <a:rPr lang="en-US" dirty="0" smtClean="0"/>
              <a:t> law, the downward force you exert on the scale equals the upward force exerted </a:t>
            </a:r>
          </a:p>
          <a:p>
            <a:r>
              <a:rPr lang="en-US" dirty="0" smtClean="0"/>
              <a:t>A feeling of weightlessness can occur when an object is in free fall. This can occur in elevators, some airplanes in rapid descent, and space. </a:t>
            </a:r>
          </a:p>
          <a:p>
            <a:r>
              <a:rPr lang="en-US" dirty="0" smtClean="0"/>
              <a:t>The type of feeling you get while on Earth or in it’s atmosphere is called </a:t>
            </a:r>
            <a:r>
              <a:rPr lang="en-US" b="1" dirty="0" smtClean="0"/>
              <a:t>apparent weightlessness</a:t>
            </a:r>
            <a:r>
              <a:rPr lang="en-US" dirty="0" smtClean="0"/>
              <a:t>. True weightlessness can only occur in deep space, far from stars and planets.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958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Elevators and weightlessness</a:t>
            </a:r>
            <a:endParaRPr lang="en-US" dirty="0"/>
          </a:p>
        </p:txBody>
      </p:sp>
      <p:pic>
        <p:nvPicPr>
          <p:cNvPr id="4" name="Content Placeholder 3" descr="Screen Shot 2015-03-28 at 11.52.5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60" b="-2760"/>
          <a:stretch>
            <a:fillRect/>
          </a:stretch>
        </p:blipFill>
        <p:spPr>
          <a:xfrm>
            <a:off x="155500" y="1752600"/>
            <a:ext cx="8745341" cy="4647650"/>
          </a:xfrm>
        </p:spPr>
      </p:pic>
    </p:spTree>
    <p:extLst>
      <p:ext uri="{BB962C8B-B14F-4D97-AF65-F5344CB8AC3E}">
        <p14:creationId xmlns:p14="http://schemas.microsoft.com/office/powerpoint/2010/main" val="1991422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Kepler’s laws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071" y="1632472"/>
            <a:ext cx="6682929" cy="4785775"/>
          </a:xfrm>
        </p:spPr>
        <p:txBody>
          <a:bodyPr/>
          <a:lstStyle/>
          <a:p>
            <a:r>
              <a:rPr lang="en-US" dirty="0" smtClean="0"/>
              <a:t>In this activity you will need to create something that will help you remember the difference between each of Kepler’s laws and their corresponding numbers. </a:t>
            </a:r>
          </a:p>
          <a:p>
            <a:r>
              <a:rPr lang="en-US" dirty="0" smtClean="0"/>
              <a:t>You may create:</a:t>
            </a:r>
          </a:p>
          <a:p>
            <a:pPr lvl="1"/>
            <a:r>
              <a:rPr lang="en-US" sz="2400" dirty="0" smtClean="0"/>
              <a:t>A song</a:t>
            </a:r>
          </a:p>
          <a:p>
            <a:pPr lvl="1"/>
            <a:r>
              <a:rPr lang="en-US" sz="2400" dirty="0" smtClean="0"/>
              <a:t>A drawing</a:t>
            </a:r>
          </a:p>
          <a:p>
            <a:pPr lvl="1"/>
            <a:r>
              <a:rPr lang="en-US" sz="2400" dirty="0" smtClean="0"/>
              <a:t>A pneumonic (ex: PEMDAS)</a:t>
            </a:r>
          </a:p>
          <a:p>
            <a:pPr lvl="1"/>
            <a:r>
              <a:rPr lang="en-US" sz="2400" dirty="0" smtClean="0"/>
              <a:t>A manipulative (something you can touch)</a:t>
            </a:r>
            <a:endParaRPr lang="en-US" sz="2400" dirty="0"/>
          </a:p>
        </p:txBody>
      </p:sp>
      <p:pic>
        <p:nvPicPr>
          <p:cNvPr id="4" name="Picture 3" descr="Screen Shot 2015-03-28 at 11.58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114" y="1447799"/>
            <a:ext cx="1757686" cy="3364173"/>
          </a:xfrm>
          <a:prstGeom prst="rect">
            <a:avLst/>
          </a:prstGeom>
        </p:spPr>
      </p:pic>
      <p:pic>
        <p:nvPicPr>
          <p:cNvPr id="5" name="Picture 4" descr="Screen Shot 2015-03-28 at 11.59.0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297" y="5554824"/>
            <a:ext cx="2638929" cy="1303175"/>
          </a:xfrm>
          <a:prstGeom prst="rect">
            <a:avLst/>
          </a:prstGeom>
        </p:spPr>
      </p:pic>
      <p:pic>
        <p:nvPicPr>
          <p:cNvPr id="6" name="Picture 5" descr="Screen Shot 2015-03-28 at 12.00.3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106" y="4684976"/>
            <a:ext cx="1672431" cy="217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00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is the difference between Ptolemy’s model and Copernicus’s model?</a:t>
            </a:r>
          </a:p>
          <a:p>
            <a:r>
              <a:rPr lang="en-US" sz="2800" dirty="0" smtClean="0"/>
              <a:t>Does a planet in orbit around the sun travel at a constant speed? How do you know?</a:t>
            </a:r>
          </a:p>
          <a:p>
            <a:r>
              <a:rPr lang="en-US" sz="2800" dirty="0" smtClean="0"/>
              <a:t>How do Kepler’s laws and Newton’s law of gravitation relate?</a:t>
            </a:r>
          </a:p>
          <a:p>
            <a:pPr marL="114300" indent="0">
              <a:buNone/>
            </a:pPr>
            <a:endParaRPr lang="en-US" sz="2800" dirty="0" smtClean="0"/>
          </a:p>
        </p:txBody>
      </p:sp>
      <p:pic>
        <p:nvPicPr>
          <p:cNvPr id="4" name="Picture 3" descr="Screen Shot 2015-03-28 at 12.03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734" y="4238788"/>
            <a:ext cx="2626014" cy="26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21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learning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Kepler’s Laws of Planetary Motion</a:t>
            </a:r>
          </a:p>
          <a:p>
            <a:r>
              <a:rPr lang="en-US" sz="2800" dirty="0" smtClean="0"/>
              <a:t>How Newton’s law of universal gravitation relates to Kepler’s laws</a:t>
            </a:r>
          </a:p>
          <a:p>
            <a:r>
              <a:rPr lang="en-US" sz="2800" dirty="0" smtClean="0"/>
              <a:t>Orbital speed &amp; period equations</a:t>
            </a:r>
            <a:endParaRPr lang="en-US" sz="2800" dirty="0"/>
          </a:p>
        </p:txBody>
      </p:sp>
      <p:pic>
        <p:nvPicPr>
          <p:cNvPr id="4" name="Picture 3" descr="Screen Shot 2015-03-28 at 12.10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471" y="3860957"/>
            <a:ext cx="4436192" cy="282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74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History behind planetary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Until the mid 16</a:t>
            </a:r>
            <a:r>
              <a:rPr lang="en-US" baseline="30000" dirty="0" smtClean="0"/>
              <a:t>th</a:t>
            </a:r>
            <a:r>
              <a:rPr lang="en-US" dirty="0" smtClean="0"/>
              <a:t> century most people believed Earth was the center of the universe</a:t>
            </a:r>
          </a:p>
          <a:p>
            <a:r>
              <a:rPr lang="en-US" dirty="0" smtClean="0"/>
              <a:t>In the 2</a:t>
            </a:r>
            <a:r>
              <a:rPr lang="en-US" baseline="30000" dirty="0" smtClean="0"/>
              <a:t>nd</a:t>
            </a:r>
            <a:r>
              <a:rPr lang="en-US" dirty="0" smtClean="0"/>
              <a:t> century, </a:t>
            </a:r>
            <a:r>
              <a:rPr lang="en-US" b="1" u="sng" dirty="0" smtClean="0"/>
              <a:t>Claudius Ptolemy </a:t>
            </a:r>
            <a:r>
              <a:rPr lang="en-US" dirty="0" smtClean="0"/>
              <a:t>developed an elaborate theory of planetary motion w/ Earth still at the center of the universe</a:t>
            </a:r>
          </a:p>
          <a:p>
            <a:pPr lvl="1"/>
            <a:r>
              <a:rPr lang="en-US" dirty="0" smtClean="0"/>
              <a:t>In his theory, planets travel in small circles called epicycles while simultaneously traveling in larger circular orbits</a:t>
            </a:r>
          </a:p>
          <a:p>
            <a:r>
              <a:rPr lang="en-US" dirty="0" smtClean="0"/>
              <a:t>In 1543, </a:t>
            </a:r>
            <a:r>
              <a:rPr lang="en-US" b="1" u="sng" dirty="0" err="1" smtClean="0"/>
              <a:t>Nicolaus</a:t>
            </a:r>
            <a:r>
              <a:rPr lang="en-US" b="1" u="sng" dirty="0" smtClean="0"/>
              <a:t> Copernicus </a:t>
            </a:r>
            <a:r>
              <a:rPr lang="en-US" dirty="0" smtClean="0"/>
              <a:t>proposed that Earth and other planets orbit the sun in perfect circles</a:t>
            </a:r>
          </a:p>
          <a:p>
            <a:pPr lvl="1"/>
            <a:r>
              <a:rPr lang="en-US" dirty="0" smtClean="0"/>
              <a:t>This wasn’t a new idea, a Greek named Aristarchus theorized 1700yrs before that Earth revolved around the sun but it was not widely accepted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51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Kepler’s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253" y="1752600"/>
            <a:ext cx="5655648" cy="487158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astonomer</a:t>
            </a:r>
            <a:r>
              <a:rPr lang="en-US" dirty="0" smtClean="0"/>
              <a:t>, </a:t>
            </a:r>
            <a:r>
              <a:rPr lang="en-US" b="1" u="sng" dirty="0" err="1" smtClean="0"/>
              <a:t>Tycho</a:t>
            </a:r>
            <a:r>
              <a:rPr lang="en-US" b="1" u="sng" dirty="0" smtClean="0"/>
              <a:t> Brahe </a:t>
            </a:r>
            <a:r>
              <a:rPr lang="en-US" dirty="0" smtClean="0"/>
              <a:t>made many precise observations of the planets and stars between 1546 and 1601. However, some of his ideas didn’t agree with the Copernican model</a:t>
            </a:r>
          </a:p>
          <a:p>
            <a:r>
              <a:rPr lang="en-US" dirty="0" smtClean="0"/>
              <a:t>The astronomer, </a:t>
            </a:r>
            <a:r>
              <a:rPr lang="en-US" b="1" u="sng" dirty="0" smtClean="0"/>
              <a:t>Johannes </a:t>
            </a:r>
            <a:r>
              <a:rPr lang="en-US" b="1" u="sng" dirty="0" err="1" smtClean="0"/>
              <a:t>Kepler</a:t>
            </a:r>
            <a:r>
              <a:rPr lang="en-US" b="1" u="sng" dirty="0" smtClean="0"/>
              <a:t> </a:t>
            </a:r>
            <a:r>
              <a:rPr lang="en-US" dirty="0" smtClean="0"/>
              <a:t>worked for years to reconcile the Copernican theory with Brahe’s data. </a:t>
            </a:r>
          </a:p>
          <a:p>
            <a:r>
              <a:rPr lang="en-US" dirty="0" smtClean="0"/>
              <a:t>Kepler’s analysis led to three laws of planetary motion that were developed a generation before Newton’s law of universal gravitation. </a:t>
            </a:r>
            <a:endParaRPr lang="en-US" dirty="0"/>
          </a:p>
        </p:txBody>
      </p:sp>
      <p:pic>
        <p:nvPicPr>
          <p:cNvPr id="4" name="Picture 3" descr="Screen Shot 2015-03-28 at 11.20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426" y="2117885"/>
            <a:ext cx="33401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30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Kepler’s Laws</a:t>
            </a:r>
            <a:endParaRPr lang="en-US" dirty="0"/>
          </a:p>
        </p:txBody>
      </p:sp>
      <p:pic>
        <p:nvPicPr>
          <p:cNvPr id="4" name="Content Placeholder 3" descr="Screen Shot 2015-03-28 at 11.25.5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" r="33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1308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Kepler’s  Laws</a:t>
            </a:r>
            <a:endParaRPr lang="en-US" dirty="0"/>
          </a:p>
        </p:txBody>
      </p:sp>
      <p:pic>
        <p:nvPicPr>
          <p:cNvPr id="4" name="Content Placeholder 3" descr="Screen Shot 2015-03-28 at 11.26.41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6" r="-53"/>
          <a:stretch/>
        </p:blipFill>
        <p:spPr>
          <a:xfrm>
            <a:off x="0" y="1715183"/>
            <a:ext cx="4945865" cy="4373563"/>
          </a:xfrm>
        </p:spPr>
      </p:pic>
      <p:pic>
        <p:nvPicPr>
          <p:cNvPr id="5" name="Picture 4" descr="Screen Shot 2015-03-28 at 11.29.03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5" b="10178"/>
          <a:stretch/>
        </p:blipFill>
        <p:spPr>
          <a:xfrm>
            <a:off x="5079537" y="2902422"/>
            <a:ext cx="3803878" cy="14539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9840" y="4549227"/>
            <a:ext cx="31190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 (orbital period): </a:t>
            </a:r>
            <a:r>
              <a:rPr lang="en-US" dirty="0" smtClean="0"/>
              <a:t>the time a planet takes to finish one full revolution</a:t>
            </a:r>
          </a:p>
          <a:p>
            <a:r>
              <a:rPr lang="en-US" b="1" u="sng" dirty="0" smtClean="0"/>
              <a:t>r = (distance): </a:t>
            </a:r>
            <a:r>
              <a:rPr lang="en-US" dirty="0" smtClean="0"/>
              <a:t>mean distance b/w the planet and the sun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69840" y="2534462"/>
            <a:ext cx="2813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Kepler’s 3</a:t>
            </a:r>
            <a:r>
              <a:rPr lang="en-US" sz="2000" b="1" baseline="30000" dirty="0" smtClean="0"/>
              <a:t>rd</a:t>
            </a:r>
            <a:r>
              <a:rPr lang="en-US" sz="2000" b="1" dirty="0" smtClean="0"/>
              <a:t> Law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6021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history!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Newton used Kepler’s laws to support his law of gravitation</a:t>
            </a:r>
          </a:p>
          <a:p>
            <a:r>
              <a:rPr lang="en-US" dirty="0" smtClean="0"/>
              <a:t>Newton proved that if force is inversely proportional to distance squared (as stated in his law of gravitation) thus the resulting orbit must be an ellipse or circle </a:t>
            </a:r>
          </a:p>
          <a:p>
            <a:r>
              <a:rPr lang="en-US" dirty="0" smtClean="0"/>
              <a:t>Newton also demonstrated that his law of gravitation could be used to derive Kepler’s 3</a:t>
            </a:r>
            <a:r>
              <a:rPr lang="en-US" baseline="30000" dirty="0" smtClean="0"/>
              <a:t>rd</a:t>
            </a:r>
            <a:r>
              <a:rPr lang="en-US" dirty="0" smtClean="0"/>
              <a:t> law. </a:t>
            </a:r>
            <a:endParaRPr lang="en-US" dirty="0"/>
          </a:p>
        </p:txBody>
      </p:sp>
      <p:pic>
        <p:nvPicPr>
          <p:cNvPr id="4" name="Picture 3" descr="Screen Shot 2015-03-28 at 11.39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259" y="4927558"/>
            <a:ext cx="38481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41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Kepler’s 3</a:t>
            </a:r>
            <a:r>
              <a:rPr lang="en-US" baseline="30000" dirty="0" smtClean="0"/>
              <a:t>rd</a:t>
            </a:r>
            <a:r>
              <a:rPr lang="en-US" dirty="0" smtClean="0"/>
              <a:t> law describes </a:t>
            </a:r>
            <a:br>
              <a:rPr lang="en-US" dirty="0" smtClean="0"/>
            </a:br>
            <a:r>
              <a:rPr lang="en-US" dirty="0" smtClean="0"/>
              <a:t>orbital period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95083"/>
          </a:xfrm>
        </p:spPr>
        <p:txBody>
          <a:bodyPr>
            <a:normAutofit/>
          </a:bodyPr>
          <a:lstStyle/>
          <a:p>
            <a:r>
              <a:rPr lang="en-US" dirty="0" smtClean="0"/>
              <a:t>According to Kepler’s 3</a:t>
            </a:r>
            <a:r>
              <a:rPr lang="en-US" baseline="30000" dirty="0" smtClean="0"/>
              <a:t>rd</a:t>
            </a:r>
            <a:r>
              <a:rPr lang="en-US" dirty="0" smtClean="0"/>
              <a:t> law, T</a:t>
            </a:r>
            <a:r>
              <a:rPr lang="en-US" baseline="30000" dirty="0" smtClean="0"/>
              <a:t>2</a:t>
            </a:r>
            <a:r>
              <a:rPr lang="en-US" dirty="0" smtClean="0"/>
              <a:t> α r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constant of proportionality between those two variables turns out to be 4π</a:t>
            </a:r>
            <a:r>
              <a:rPr lang="en-US" baseline="30000" dirty="0" smtClean="0"/>
              <a:t>2</a:t>
            </a:r>
            <a:r>
              <a:rPr lang="en-US" dirty="0" smtClean="0"/>
              <a:t> / </a:t>
            </a:r>
            <a:r>
              <a:rPr lang="en-US" dirty="0" err="1" smtClean="0"/>
              <a:t>Gm</a:t>
            </a:r>
            <a:r>
              <a:rPr lang="en-US" dirty="0" smtClean="0"/>
              <a:t> where m is mass of the object being orbited</a:t>
            </a:r>
          </a:p>
          <a:p>
            <a:r>
              <a:rPr lang="en-US" dirty="0" smtClean="0"/>
              <a:t>Thus, Kepler’s 3</a:t>
            </a:r>
            <a:r>
              <a:rPr lang="en-US" baseline="30000" dirty="0" smtClean="0"/>
              <a:t>rd</a:t>
            </a:r>
            <a:r>
              <a:rPr lang="en-US" dirty="0" smtClean="0"/>
              <a:t> Law can be written as follows: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Using the square root of the above equation, you can describe the period of any object that is in a circular orbit </a:t>
            </a:r>
            <a:endParaRPr lang="en-US" dirty="0"/>
          </a:p>
        </p:txBody>
      </p:sp>
      <p:pic>
        <p:nvPicPr>
          <p:cNvPr id="4" name="Picture 3" descr="Screen Shot 2015-03-28 at 11.44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578" y="3761922"/>
            <a:ext cx="2635995" cy="126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02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Kepler’s 3</a:t>
            </a:r>
            <a:r>
              <a:rPr lang="en-US" baseline="30000" dirty="0" smtClean="0"/>
              <a:t>rd</a:t>
            </a:r>
            <a:r>
              <a:rPr lang="en-US" dirty="0" smtClean="0"/>
              <a:t> law</a:t>
            </a:r>
            <a:endParaRPr lang="en-US" dirty="0"/>
          </a:p>
        </p:txBody>
      </p:sp>
      <p:pic>
        <p:nvPicPr>
          <p:cNvPr id="4" name="Content Placeholder 3" descr="Screen Shot 2015-03-28 at 11.44.4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44" b="-31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34931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63</TotalTime>
  <Words>587</Words>
  <Application>Microsoft Macintosh PowerPoint</Application>
  <PresentationFormat>On-screen Show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Apothecary</vt:lpstr>
      <vt:lpstr>Motion in space</vt:lpstr>
      <vt:lpstr>What are we learning today?</vt:lpstr>
      <vt:lpstr>History behind planetary motion</vt:lpstr>
      <vt:lpstr>History of Kepler’s laws</vt:lpstr>
      <vt:lpstr>Kepler’s Laws</vt:lpstr>
      <vt:lpstr>Kepler’s  Laws</vt:lpstr>
      <vt:lpstr>More history!</vt:lpstr>
      <vt:lpstr>Kepler’s 3rd law describes  orbital period </vt:lpstr>
      <vt:lpstr>Kepler’s 3rd law</vt:lpstr>
      <vt:lpstr>Practice problem</vt:lpstr>
      <vt:lpstr>Weight and weightlessness</vt:lpstr>
      <vt:lpstr>Elevators and weightlessness</vt:lpstr>
      <vt:lpstr>Kepler’s laws activity</vt:lpstr>
      <vt:lpstr>Wrap up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 in space</dc:title>
  <dc:creator>Michaine Purvis</dc:creator>
  <cp:lastModifiedBy>Michaine Purvis</cp:lastModifiedBy>
  <cp:revision>7</cp:revision>
  <dcterms:created xsi:type="dcterms:W3CDTF">2015-03-28T16:14:42Z</dcterms:created>
  <dcterms:modified xsi:type="dcterms:W3CDTF">2015-03-28T17:18:25Z</dcterms:modified>
</cp:coreProperties>
</file>