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74" autoAdjust="0"/>
  </p:normalViewPr>
  <p:slideViewPr>
    <p:cSldViewPr snapToGrid="0" snapToObjects="1">
      <p:cViewPr varScale="1">
        <p:scale>
          <a:sx n="81" d="100"/>
          <a:sy n="81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en-US" dirty="0" smtClean="0"/>
              <a:t>Conserving “p” in Equations</a:t>
            </a:r>
            <a:endParaRPr lang="en-US" dirty="0"/>
          </a:p>
        </p:txBody>
      </p:sp>
      <p:pic>
        <p:nvPicPr>
          <p:cNvPr id="4" name="Content Placeholder 3" descr="Screen Shot 2015-02-16 at 8.34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27" b="-19398"/>
          <a:stretch/>
        </p:blipFill>
        <p:spPr>
          <a:xfrm>
            <a:off x="712788" y="3290463"/>
            <a:ext cx="7716838" cy="2693436"/>
          </a:xfrm>
        </p:spPr>
      </p:pic>
      <p:sp>
        <p:nvSpPr>
          <p:cNvPr id="5" name="Oval Callout 4"/>
          <p:cNvSpPr/>
          <p:nvPr/>
        </p:nvSpPr>
        <p:spPr>
          <a:xfrm rot="10349066">
            <a:off x="2816865" y="2700292"/>
            <a:ext cx="2549073" cy="68874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588" y="2819400"/>
            <a:ext cx="21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Momentum</a:t>
            </a:r>
            <a:endParaRPr lang="en-US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in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5219396" cy="33886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Forces in real collisions are not constant during the collisions</a:t>
            </a:r>
          </a:p>
          <a:p>
            <a:r>
              <a:rPr lang="en-US" dirty="0" smtClean="0"/>
              <a:t>Although both forces vary with time they are equal and opposite in direction</a:t>
            </a:r>
          </a:p>
          <a:p>
            <a:r>
              <a:rPr lang="en-US" dirty="0" smtClean="0"/>
              <a:t>Magnitudes of forces change throughout the collision- increasing, reaching a max, and decreasing. </a:t>
            </a:r>
            <a:endParaRPr lang="en-US" dirty="0"/>
          </a:p>
        </p:txBody>
      </p:sp>
      <p:pic>
        <p:nvPicPr>
          <p:cNvPr id="4" name="Picture 3" descr="Screen Shot 2015-02-16 at 8.3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35" y="2493755"/>
            <a:ext cx="2844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8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Law of Conservation of Momentum state?</a:t>
            </a:r>
          </a:p>
          <a:p>
            <a:r>
              <a:rPr lang="en-US" dirty="0" smtClean="0"/>
              <a:t>How does 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relate to momentum?</a:t>
            </a:r>
          </a:p>
          <a:p>
            <a:r>
              <a:rPr lang="en-US" dirty="0" smtClean="0"/>
              <a:t>What equation did we use in this section?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momentum right now?</a:t>
            </a:r>
          </a:p>
          <a:p>
            <a:r>
              <a:rPr lang="en-US" dirty="0" smtClean="0"/>
              <a:t>What do you think the law of conservation of momentum will tell us?</a:t>
            </a:r>
          </a:p>
          <a:p>
            <a:r>
              <a:rPr lang="en-US" dirty="0" smtClean="0"/>
              <a:t>Momentum would not be conserved “in system” if what occurred?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9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Law of Conservation of Momentum: </a:t>
            </a:r>
            <a:r>
              <a:rPr lang="en-US" dirty="0" smtClean="0"/>
              <a:t>the total momentum of all objects interacting with one another remains constant regardless of the nature of the forces between objects </a:t>
            </a:r>
            <a:endParaRPr lang="en-US" dirty="0"/>
          </a:p>
        </p:txBody>
      </p:sp>
      <p:pic>
        <p:nvPicPr>
          <p:cNvPr id="4" name="Picture 3" descr="Screen Shot 2015-02-16 at 5.3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9" y="4624917"/>
            <a:ext cx="7749116" cy="19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is Conserved in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book, most conservation of momentum problems deal with only 2 isolated objects. </a:t>
            </a:r>
          </a:p>
          <a:p>
            <a:r>
              <a:rPr lang="en-US" dirty="0" smtClean="0"/>
              <a:t>However, it is important to understand all objects involved in the interaction (such as friction)</a:t>
            </a:r>
          </a:p>
          <a:p>
            <a:r>
              <a:rPr lang="en-US" dirty="0" smtClean="0"/>
              <a:t>Frictional forces &amp; air resistance are mostly disregarded in these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6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in Collisions</a:t>
            </a:r>
            <a:endParaRPr lang="en-US" dirty="0"/>
          </a:p>
        </p:txBody>
      </p:sp>
      <p:pic>
        <p:nvPicPr>
          <p:cNvPr id="4" name="Content Placeholder 3" descr="Screen Shot 2015-02-16 at 5.32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6" b="-2726"/>
          <a:stretch>
            <a:fillRect/>
          </a:stretch>
        </p:blipFill>
        <p:spPr>
          <a:xfrm>
            <a:off x="295739" y="2819400"/>
            <a:ext cx="8698217" cy="3819607"/>
          </a:xfrm>
        </p:spPr>
      </p:pic>
    </p:spTree>
    <p:extLst>
      <p:ext uri="{BB962C8B-B14F-4D97-AF65-F5344CB8AC3E}">
        <p14:creationId xmlns:p14="http://schemas.microsoft.com/office/powerpoint/2010/main" val="185150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97" y="1322024"/>
            <a:ext cx="7438029" cy="1443790"/>
          </a:xfrm>
        </p:spPr>
        <p:txBody>
          <a:bodyPr/>
          <a:lstStyle/>
          <a:p>
            <a:r>
              <a:rPr lang="en-US" dirty="0" smtClean="0"/>
              <a:t>Objects Pushing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objects push away from each other total momentum is conserved. </a:t>
            </a:r>
          </a:p>
          <a:p>
            <a:r>
              <a:rPr lang="en-US" dirty="0" smtClean="0"/>
              <a:t>Momentum may be transferred from one object to another but cannot be destroyed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Pushing Away</a:t>
            </a:r>
            <a:endParaRPr lang="en-US" dirty="0"/>
          </a:p>
        </p:txBody>
      </p:sp>
      <p:pic>
        <p:nvPicPr>
          <p:cNvPr id="4" name="Content Placeholder 3" descr="Screen Shot 2015-02-16 at 5.40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1" r="-1626"/>
          <a:stretch/>
        </p:blipFill>
        <p:spPr>
          <a:xfrm>
            <a:off x="1757038" y="2952631"/>
            <a:ext cx="5653841" cy="3905369"/>
          </a:xfrm>
        </p:spPr>
      </p:pic>
    </p:spTree>
    <p:extLst>
      <p:ext uri="{BB962C8B-B14F-4D97-AF65-F5344CB8AC3E}">
        <p14:creationId xmlns:p14="http://schemas.microsoft.com/office/powerpoint/2010/main" val="395941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4" name="Content Placeholder 3" descr="Screen Shot 2015-02-16 at 5.41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-1953"/>
          <a:stretch/>
        </p:blipFill>
        <p:spPr>
          <a:xfrm>
            <a:off x="1017957" y="2819400"/>
            <a:ext cx="7054841" cy="2178684"/>
          </a:xfrm>
        </p:spPr>
      </p:pic>
      <p:pic>
        <p:nvPicPr>
          <p:cNvPr id="5" name="Picture 4" descr="Screen Shot 2015-02-16 at 5.4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1" y="5464184"/>
            <a:ext cx="6124398" cy="8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94186" cy="1447800"/>
          </a:xfrm>
        </p:spPr>
        <p:txBody>
          <a:bodyPr/>
          <a:lstStyle/>
          <a:p>
            <a:r>
              <a:rPr lang="en-US" dirty="0" smtClean="0"/>
              <a:t>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&amp; Conservation of Momentum</a:t>
            </a:r>
            <a:endParaRPr lang="en-US" dirty="0"/>
          </a:p>
        </p:txBody>
      </p:sp>
      <p:pic>
        <p:nvPicPr>
          <p:cNvPr id="4" name="Content Placeholder 3" descr="Screen Shot 2015-02-16 at 8.32.2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r="-850"/>
          <a:stretch/>
        </p:blipFill>
        <p:spPr>
          <a:xfrm>
            <a:off x="869820" y="3038890"/>
            <a:ext cx="7254313" cy="3819110"/>
          </a:xfrm>
        </p:spPr>
      </p:pic>
      <p:sp>
        <p:nvSpPr>
          <p:cNvPr id="6" name="Bent Arrow 5"/>
          <p:cNvSpPr/>
          <p:nvPr/>
        </p:nvSpPr>
        <p:spPr>
          <a:xfrm>
            <a:off x="4347085" y="997802"/>
            <a:ext cx="861857" cy="51401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5329904" y="876856"/>
            <a:ext cx="3099661" cy="710556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0867" y="997802"/>
            <a:ext cx="309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Equal &amp; opposite forces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1676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226</TotalTime>
  <Words>257</Words>
  <Application>Microsoft Macintosh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Conservation of Momentum</vt:lpstr>
      <vt:lpstr>Bell Ringer</vt:lpstr>
      <vt:lpstr>Law of Conservation of Momentum</vt:lpstr>
      <vt:lpstr>Momentum is Conserved in Collisions</vt:lpstr>
      <vt:lpstr>Momentum in Collisions</vt:lpstr>
      <vt:lpstr>Objects Pushing Away</vt:lpstr>
      <vt:lpstr>Objects Pushing Away</vt:lpstr>
      <vt:lpstr>Practice Problems</vt:lpstr>
      <vt:lpstr>Newton’s 3rd Law &amp; Conservation of Momentum</vt:lpstr>
      <vt:lpstr>Conserving “p” in Equations</vt:lpstr>
      <vt:lpstr>Forces in Collision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Momentum</dc:title>
  <dc:creator>Michaine Purvis</dc:creator>
  <cp:lastModifiedBy>Michaine Purvis</cp:lastModifiedBy>
  <cp:revision>6</cp:revision>
  <dcterms:created xsi:type="dcterms:W3CDTF">2015-02-16T23:24:42Z</dcterms:created>
  <dcterms:modified xsi:type="dcterms:W3CDTF">2015-02-17T03:10:59Z</dcterms:modified>
</cp:coreProperties>
</file>