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February 4,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Momentum and Impulse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Chapter 6 Section 1</a:t>
            </a:r>
            <a:endParaRPr lang="en-US" sz="2800" dirty="0"/>
          </a:p>
        </p:txBody>
      </p:sp>
      <p:pic>
        <p:nvPicPr>
          <p:cNvPr id="4" name="Picture 3" descr="Screen Shot 2015-02-04 at 8.54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1236133"/>
            <a:ext cx="4229099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6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Time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you increase the time interval you reduce the force</a:t>
            </a:r>
          </a:p>
          <a:p>
            <a:pPr marL="68580" indent="0">
              <a:buNone/>
            </a:pPr>
            <a:endParaRPr lang="en-US" sz="2400" dirty="0"/>
          </a:p>
        </p:txBody>
      </p:sp>
      <p:pic>
        <p:nvPicPr>
          <p:cNvPr id="4" name="Picture 3" descr="Screen Shot 2015-02-05 at 5.51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230" y="2371719"/>
            <a:ext cx="43561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5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time changes force</a:t>
            </a:r>
            <a:endParaRPr lang="en-US" dirty="0"/>
          </a:p>
        </p:txBody>
      </p:sp>
      <p:pic>
        <p:nvPicPr>
          <p:cNvPr id="4" name="Content Placeholder 3" descr="Screen Shot 2015-02-05 at 5.52.3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2" r="-2616"/>
          <a:stretch/>
        </p:blipFill>
        <p:spPr>
          <a:xfrm>
            <a:off x="1774436" y="1269694"/>
            <a:ext cx="5549462" cy="5317331"/>
          </a:xfrm>
        </p:spPr>
      </p:pic>
    </p:spTree>
    <p:extLst>
      <p:ext uri="{BB962C8B-B14F-4D97-AF65-F5344CB8AC3E}">
        <p14:creationId xmlns:p14="http://schemas.microsoft.com/office/powerpoint/2010/main" val="173300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So what are the two factors that affect momentum?</a:t>
            </a:r>
          </a:p>
          <a:p>
            <a:endParaRPr lang="en-US" sz="2800" dirty="0"/>
          </a:p>
          <a:p>
            <a:r>
              <a:rPr lang="en-US" sz="2800" dirty="0" smtClean="0"/>
              <a:t>How do force and momentum relate?</a:t>
            </a:r>
          </a:p>
          <a:p>
            <a:endParaRPr lang="en-US" sz="2800" dirty="0"/>
          </a:p>
          <a:p>
            <a:r>
              <a:rPr lang="en-US" sz="2800" dirty="0" smtClean="0"/>
              <a:t>If an object has a greater mass would it have a longer or a shorter stopping distance than an object with a smaller mass?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7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41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you think mass affects the motion of an object?</a:t>
            </a:r>
          </a:p>
          <a:p>
            <a:endParaRPr lang="en-US" sz="2400" dirty="0" smtClean="0"/>
          </a:p>
          <a:p>
            <a:r>
              <a:rPr lang="en-US" sz="2400" dirty="0" smtClean="0"/>
              <a:t>What do you know about momentum? </a:t>
            </a:r>
          </a:p>
          <a:p>
            <a:endParaRPr lang="en-US" sz="2400" dirty="0"/>
          </a:p>
          <a:p>
            <a:r>
              <a:rPr lang="en-US" sz="2400" dirty="0" smtClean="0"/>
              <a:t>Which of the following do you think has the greatest momentum?</a:t>
            </a:r>
          </a:p>
          <a:p>
            <a:pPr lvl="1"/>
            <a:r>
              <a:rPr lang="en-US" sz="2000" dirty="0" smtClean="0"/>
              <a:t>Bike</a:t>
            </a:r>
          </a:p>
          <a:p>
            <a:pPr lvl="1"/>
            <a:r>
              <a:rPr lang="en-US" sz="2000" dirty="0" smtClean="0"/>
              <a:t>Car</a:t>
            </a:r>
          </a:p>
          <a:p>
            <a:pPr lvl="1"/>
            <a:r>
              <a:rPr lang="en-US" sz="2000" dirty="0" smtClean="0"/>
              <a:t>Truck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749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b="1" u="sng" dirty="0" smtClean="0"/>
              <a:t>Momentum: </a:t>
            </a:r>
            <a:r>
              <a:rPr lang="en-US" sz="2800" dirty="0" smtClean="0"/>
              <a:t>a vector quantity defined as the product of the mass and velocity of an object 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68580" indent="0">
              <a:buNone/>
            </a:pP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Units for Momentum kg x m/s </a:t>
            </a:r>
            <a:endParaRPr lang="en-US" sz="2800" dirty="0"/>
          </a:p>
        </p:txBody>
      </p:sp>
      <p:pic>
        <p:nvPicPr>
          <p:cNvPr id="4" name="Picture 3" descr="Screen Shot 2015-02-04 at 9.22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433" y="2801890"/>
            <a:ext cx="5600700" cy="14732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299200" y="3835400"/>
            <a:ext cx="2607733" cy="2048932"/>
          </a:xfrm>
          <a:prstGeom prst="triangle">
            <a:avLst/>
          </a:prstGeom>
          <a:gradFill flip="none" rotWithShape="1">
            <a:gsLst>
              <a:gs pos="0">
                <a:schemeClr val="accent1">
                  <a:shade val="63000"/>
                  <a:alpha val="23000"/>
                </a:schemeClr>
              </a:gs>
              <a:gs pos="30000">
                <a:schemeClr val="accent1">
                  <a:shade val="90000"/>
                  <a:satMod val="110000"/>
                  <a:alpha val="23000"/>
                </a:schemeClr>
              </a:gs>
              <a:gs pos="45000">
                <a:schemeClr val="accent1">
                  <a:shade val="100000"/>
                  <a:satMod val="118000"/>
                  <a:alpha val="23000"/>
                </a:schemeClr>
              </a:gs>
              <a:gs pos="55000">
                <a:schemeClr val="accent1">
                  <a:shade val="100000"/>
                  <a:satMod val="118000"/>
                  <a:alpha val="23000"/>
                </a:schemeClr>
              </a:gs>
              <a:gs pos="73000">
                <a:schemeClr val="accent1">
                  <a:shade val="90000"/>
                  <a:satMod val="110000"/>
                  <a:alpha val="23000"/>
                </a:schemeClr>
              </a:gs>
              <a:gs pos="100000">
                <a:schemeClr val="accent1">
                  <a:shade val="63000"/>
                  <a:alpha val="23000"/>
                </a:schemeClr>
              </a:gs>
            </a:gsLst>
            <a:lin ang="95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>
            <a:off x="6951133" y="4859866"/>
            <a:ext cx="13038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</p:cNvCxnSpPr>
          <p:nvPr/>
        </p:nvCxnSpPr>
        <p:spPr>
          <a:xfrm flipV="1">
            <a:off x="7603067" y="4859866"/>
            <a:ext cx="0" cy="10244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33733" y="4275090"/>
            <a:ext cx="55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900332" y="5041613"/>
            <a:ext cx="5672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40133" y="5010835"/>
            <a:ext cx="618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66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pic>
        <p:nvPicPr>
          <p:cNvPr id="4" name="Content Placeholder 3" descr="Screen Shot 2015-02-04 at 9.31.3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5215" r="3019"/>
          <a:stretch/>
        </p:blipFill>
        <p:spPr>
          <a:xfrm>
            <a:off x="685800" y="1794932"/>
            <a:ext cx="7772400" cy="3539067"/>
          </a:xfrm>
        </p:spPr>
      </p:pic>
    </p:spTree>
    <p:extLst>
      <p:ext uri="{BB962C8B-B14F-4D97-AF65-F5344CB8AC3E}">
        <p14:creationId xmlns:p14="http://schemas.microsoft.com/office/powerpoint/2010/main" val="329828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change momentum…?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change in momentum takes force and time</a:t>
            </a:r>
          </a:p>
          <a:p>
            <a:r>
              <a:rPr lang="en-US" sz="2800" dirty="0" smtClean="0"/>
              <a:t>Newton first represented his second law mathematically, not as F = ma, but in the following form:</a:t>
            </a:r>
            <a:endParaRPr lang="en-US" sz="2800" dirty="0"/>
          </a:p>
        </p:txBody>
      </p:sp>
      <p:pic>
        <p:nvPicPr>
          <p:cNvPr id="4" name="Picture 3" descr="Screen Shot 2015-02-04 at 9.39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3321337"/>
            <a:ext cx="4559300" cy="201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3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Impulse-momentum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17638"/>
            <a:ext cx="8517466" cy="3916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can rearrange that equation for form the impulse-momentum theorem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68580" indent="0">
              <a:buNone/>
            </a:pPr>
            <a:endParaRPr lang="en-US" sz="2400" dirty="0" smtClean="0"/>
          </a:p>
          <a:p>
            <a:pPr marL="68580" indent="0">
              <a:buNone/>
            </a:pPr>
            <a:endParaRPr lang="en-US" sz="2400" dirty="0" smtClean="0"/>
          </a:p>
          <a:p>
            <a:r>
              <a:rPr lang="en-US" sz="2400" b="1" u="sng" dirty="0" smtClean="0"/>
              <a:t>Impulse: </a:t>
            </a:r>
            <a:r>
              <a:rPr lang="en-US" sz="2400" dirty="0" smtClean="0"/>
              <a:t>(expressed as FΔt) the product of the force and the time interval over which the force acts on an object</a:t>
            </a:r>
            <a:endParaRPr lang="en-US" sz="2400" dirty="0"/>
          </a:p>
        </p:txBody>
      </p:sp>
      <p:pic>
        <p:nvPicPr>
          <p:cNvPr id="4" name="Picture 3" descr="Screen Shot 2015-02-04 at 9.40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067" y="2497515"/>
            <a:ext cx="6366933" cy="17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5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 – Force and impulse</a:t>
            </a:r>
            <a:endParaRPr lang="en-US" dirty="0"/>
          </a:p>
        </p:txBody>
      </p:sp>
      <p:pic>
        <p:nvPicPr>
          <p:cNvPr id="4" name="Content Placeholder 3" descr="Screen Shot 2015-02-04 at 9.45.4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67" r="-68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566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times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0201"/>
            <a:ext cx="4219994" cy="40452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Stopping times and distances depend on the impulse-momentum theorem </a:t>
            </a:r>
          </a:p>
          <a:p>
            <a:r>
              <a:rPr lang="en-US" sz="2800" dirty="0" smtClean="0"/>
              <a:t>Stopping distances depend on the momentum of each object</a:t>
            </a:r>
          </a:p>
        </p:txBody>
      </p:sp>
      <p:pic>
        <p:nvPicPr>
          <p:cNvPr id="4" name="Picture 3" descr="Screen Shot 2015-02-04 at 9.50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155" y="1417638"/>
            <a:ext cx="3803295" cy="42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5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 – stopping distance</a:t>
            </a:r>
            <a:endParaRPr lang="en-US" dirty="0"/>
          </a:p>
        </p:txBody>
      </p:sp>
      <p:pic>
        <p:nvPicPr>
          <p:cNvPr id="4" name="Content Placeholder 3" descr="Screen Shot 2015-02-04 at 9.54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0" r="-3720"/>
          <a:stretch>
            <a:fillRect/>
          </a:stretch>
        </p:blipFill>
        <p:spPr>
          <a:xfrm>
            <a:off x="295739" y="1539403"/>
            <a:ext cx="8458200" cy="4063253"/>
          </a:xfrm>
        </p:spPr>
      </p:pic>
    </p:spTree>
    <p:extLst>
      <p:ext uri="{BB962C8B-B14F-4D97-AF65-F5344CB8AC3E}">
        <p14:creationId xmlns:p14="http://schemas.microsoft.com/office/powerpoint/2010/main" val="424230557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1265</TotalTime>
  <Words>243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Momentum and Impulse</vt:lpstr>
      <vt:lpstr>Bell ringer </vt:lpstr>
      <vt:lpstr>Momentum</vt:lpstr>
      <vt:lpstr>Practice problem</vt:lpstr>
      <vt:lpstr>To change momentum…?</vt:lpstr>
      <vt:lpstr>Impulse-momentum Theorem</vt:lpstr>
      <vt:lpstr>Practice problem – Force and impulse</vt:lpstr>
      <vt:lpstr>Stopping times and distance</vt:lpstr>
      <vt:lpstr>Practice problem – stopping distance</vt:lpstr>
      <vt:lpstr>Increasing Time interval</vt:lpstr>
      <vt:lpstr>Impact time changes force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and Impulse</dc:title>
  <dc:creator>Michaine Purvis</dc:creator>
  <cp:lastModifiedBy>Michaine Purvis</cp:lastModifiedBy>
  <cp:revision>8</cp:revision>
  <dcterms:created xsi:type="dcterms:W3CDTF">2015-02-05T02:52:04Z</dcterms:created>
  <dcterms:modified xsi:type="dcterms:W3CDTF">2015-02-05T23:57:19Z</dcterms:modified>
</cp:coreProperties>
</file>