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2" d="100"/>
          <a:sy n="72" d="100"/>
        </p:scale>
        <p:origin x="-34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9/9/14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9/9/14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9/9/14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9/9/14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t>9/9/14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t>9/9/14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t>9/9/14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C3A134-F1C3-464B-BF47-54DC2DE08F52}" type="datetimeFigureOut">
              <a:rPr lang="en-US" smtClean="0"/>
              <a:t>9/9/14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t>9/9/14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t>9/9/14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t>9/9/14</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t>9/9/14</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t>‹#›</a:t>
            </a:fld>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 Section 2</a:t>
            </a:r>
            <a:endParaRPr lang="en-US" dirty="0"/>
          </a:p>
        </p:txBody>
      </p:sp>
      <p:sp>
        <p:nvSpPr>
          <p:cNvPr id="3" name="Subtitle 2"/>
          <p:cNvSpPr>
            <a:spLocks noGrp="1"/>
          </p:cNvSpPr>
          <p:nvPr>
            <p:ph type="subTitle" idx="1"/>
          </p:nvPr>
        </p:nvSpPr>
        <p:spPr/>
        <p:txBody>
          <a:bodyPr>
            <a:normAutofit/>
          </a:bodyPr>
          <a:lstStyle/>
          <a:p>
            <a:r>
              <a:rPr lang="en-US" sz="3200" dirty="0" smtClean="0"/>
              <a:t>Velocity and Momentum</a:t>
            </a:r>
            <a:endParaRPr lang="en-US" sz="3200" dirty="0"/>
          </a:p>
        </p:txBody>
      </p:sp>
      <p:pic>
        <p:nvPicPr>
          <p:cNvPr id="4" name="Picture 3"/>
          <p:cNvPicPr>
            <a:picLocks noChangeAspect="1"/>
          </p:cNvPicPr>
          <p:nvPr/>
        </p:nvPicPr>
        <p:blipFill>
          <a:blip r:embed="rId2"/>
          <a:stretch>
            <a:fillRect/>
          </a:stretch>
        </p:blipFill>
        <p:spPr>
          <a:xfrm>
            <a:off x="5219700" y="397205"/>
            <a:ext cx="3543300" cy="2247900"/>
          </a:xfrm>
          <a:prstGeom prst="rect">
            <a:avLst/>
          </a:prstGeom>
        </p:spPr>
      </p:pic>
      <p:sp>
        <p:nvSpPr>
          <p:cNvPr id="5" name="TextBox 4"/>
          <p:cNvSpPr txBox="1"/>
          <p:nvPr/>
        </p:nvSpPr>
        <p:spPr>
          <a:xfrm>
            <a:off x="8272938" y="6288696"/>
            <a:ext cx="703715" cy="461665"/>
          </a:xfrm>
          <a:prstGeom prst="rect">
            <a:avLst/>
          </a:prstGeom>
          <a:noFill/>
        </p:spPr>
        <p:txBody>
          <a:bodyPr wrap="square" rtlCol="0">
            <a:spAutoFit/>
          </a:bodyPr>
          <a:lstStyle/>
          <a:p>
            <a:r>
              <a:rPr lang="en-US" sz="2400" dirty="0" smtClean="0"/>
              <a:t>IPC</a:t>
            </a:r>
            <a:endParaRPr lang="en-US" sz="2400" dirty="0"/>
          </a:p>
        </p:txBody>
      </p:sp>
    </p:spTree>
    <p:extLst>
      <p:ext uri="{BB962C8B-B14F-4D97-AF65-F5344CB8AC3E}">
        <p14:creationId xmlns:p14="http://schemas.microsoft.com/office/powerpoint/2010/main" val="2292076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Velocity and </a:t>
            </a:r>
            <a:r>
              <a:rPr lang="en-US" dirty="0" smtClean="0"/>
              <a:t>Escalators Free Write</a:t>
            </a:r>
            <a:endParaRPr lang="en-US" dirty="0"/>
          </a:p>
        </p:txBody>
      </p:sp>
      <p:sp>
        <p:nvSpPr>
          <p:cNvPr id="3" name="Content Placeholder 2"/>
          <p:cNvSpPr>
            <a:spLocks noGrp="1"/>
          </p:cNvSpPr>
          <p:nvPr>
            <p:ph idx="1"/>
          </p:nvPr>
        </p:nvSpPr>
        <p:spPr>
          <a:xfrm>
            <a:off x="457199" y="1775191"/>
            <a:ext cx="8433229" cy="5082809"/>
          </a:xfrm>
        </p:spPr>
        <p:txBody>
          <a:bodyPr>
            <a:normAutofit fontScale="92500" lnSpcReduction="10000"/>
          </a:bodyPr>
          <a:lstStyle/>
          <a:p>
            <a:r>
              <a:rPr lang="en-US" dirty="0" smtClean="0"/>
              <a:t>On a piece of paper anwer the following questions… Must be at least half a page in length</a:t>
            </a:r>
          </a:p>
          <a:p>
            <a:r>
              <a:rPr lang="en-US" dirty="0" smtClean="0"/>
              <a:t>Have </a:t>
            </a:r>
            <a:r>
              <a:rPr lang="en-US" dirty="0" smtClean="0"/>
              <a:t>you ever noticed those people that walk up the ascending escalator? Why do you think they do that?</a:t>
            </a:r>
          </a:p>
          <a:p>
            <a:r>
              <a:rPr lang="en-US" dirty="0" smtClean="0"/>
              <a:t>When people walk up the ascending escalator do they have a higher velocity than the stationary passengers?</a:t>
            </a:r>
          </a:p>
          <a:p>
            <a:r>
              <a:rPr lang="en-US" dirty="0" smtClean="0"/>
              <a:t>Is the speed the same for the ascending and descending escalators?</a:t>
            </a:r>
          </a:p>
          <a:p>
            <a:pPr lvl="1"/>
            <a:r>
              <a:rPr lang="en-US" dirty="0" smtClean="0"/>
              <a:t>What about the velocity?</a:t>
            </a:r>
            <a:endParaRPr lang="en-US" dirty="0"/>
          </a:p>
        </p:txBody>
      </p:sp>
    </p:spTree>
    <p:extLst>
      <p:ext uri="{BB962C8B-B14F-4D97-AF65-F5344CB8AC3E}">
        <p14:creationId xmlns:p14="http://schemas.microsoft.com/office/powerpoint/2010/main" val="718320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Velocity and Speed</a:t>
            </a:r>
            <a:endParaRPr lang="en-US" dirty="0"/>
          </a:p>
        </p:txBody>
      </p:sp>
      <p:sp>
        <p:nvSpPr>
          <p:cNvPr id="3" name="Content Placeholder 2"/>
          <p:cNvSpPr>
            <a:spLocks noGrp="1"/>
          </p:cNvSpPr>
          <p:nvPr>
            <p:ph idx="1"/>
          </p:nvPr>
        </p:nvSpPr>
        <p:spPr>
          <a:xfrm>
            <a:off x="457200" y="1775191"/>
            <a:ext cx="8229600" cy="5082809"/>
          </a:xfrm>
        </p:spPr>
        <p:txBody>
          <a:bodyPr>
            <a:normAutofit/>
          </a:bodyPr>
          <a:lstStyle/>
          <a:p>
            <a:r>
              <a:rPr lang="en-US" dirty="0" smtClean="0"/>
              <a:t>Velocity: includes the speed of an object and the direction of its motion</a:t>
            </a:r>
          </a:p>
          <a:p>
            <a:pPr lvl="1"/>
            <a:r>
              <a:rPr lang="en-US" dirty="0" smtClean="0"/>
              <a:t>Units for velocity are the same units used for speed (m/s)</a:t>
            </a:r>
          </a:p>
          <a:p>
            <a:r>
              <a:rPr lang="en-US" dirty="0" smtClean="0"/>
              <a:t>Because velocity depends on direction, the velocity of an object can change even though speed remains constant</a:t>
            </a:r>
          </a:p>
          <a:p>
            <a:pPr lvl="1"/>
            <a:r>
              <a:rPr lang="en-US" dirty="0" smtClean="0"/>
              <a:t>Ex: Ascending and descending escalators</a:t>
            </a:r>
          </a:p>
          <a:p>
            <a:pPr lvl="2"/>
            <a:r>
              <a:rPr lang="en-US" dirty="0" smtClean="0"/>
              <a:t>Same speed, different velocities (because of different direction)</a:t>
            </a:r>
            <a:endParaRPr lang="en-US" dirty="0"/>
          </a:p>
        </p:txBody>
      </p:sp>
    </p:spTree>
    <p:extLst>
      <p:ext uri="{BB962C8B-B14F-4D97-AF65-F5344CB8AC3E}">
        <p14:creationId xmlns:p14="http://schemas.microsoft.com/office/powerpoint/2010/main" val="267353745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of Earth’s Crust	</a:t>
            </a:r>
            <a:endParaRPr lang="en-US" dirty="0"/>
          </a:p>
        </p:txBody>
      </p:sp>
      <p:sp>
        <p:nvSpPr>
          <p:cNvPr id="3" name="Content Placeholder 2"/>
          <p:cNvSpPr>
            <a:spLocks noGrp="1"/>
          </p:cNvSpPr>
          <p:nvPr>
            <p:ph idx="1"/>
          </p:nvPr>
        </p:nvSpPr>
        <p:spPr/>
        <p:txBody>
          <a:bodyPr/>
          <a:lstStyle/>
          <a:p>
            <a:r>
              <a:rPr lang="en-US" dirty="0" smtClean="0"/>
              <a:t>In the early 1900s, Alfred Wegener, a German meteorologist developed the theory that all Earth’s continent were once part of a single landmass known as Pangaea</a:t>
            </a:r>
          </a:p>
          <a:p>
            <a:r>
              <a:rPr lang="en-US" dirty="0" smtClean="0"/>
              <a:t>Slowly, earth’s tectonic plates have been drifting apart in a motion known as continental drift</a:t>
            </a:r>
          </a:p>
          <a:p>
            <a:r>
              <a:rPr lang="en-US" dirty="0" smtClean="0"/>
              <a:t>The plates move so slowly their speeds are given in units of centimeters per year</a:t>
            </a:r>
            <a:endParaRPr lang="en-US" dirty="0"/>
          </a:p>
        </p:txBody>
      </p:sp>
      <p:pic>
        <p:nvPicPr>
          <p:cNvPr id="5" name="Picture 4"/>
          <p:cNvPicPr>
            <a:picLocks noChangeAspect="1"/>
          </p:cNvPicPr>
          <p:nvPr/>
        </p:nvPicPr>
        <p:blipFill>
          <a:blip r:embed="rId2"/>
          <a:stretch>
            <a:fillRect/>
          </a:stretch>
        </p:blipFill>
        <p:spPr>
          <a:xfrm>
            <a:off x="7128615" y="131701"/>
            <a:ext cx="1673645" cy="1643490"/>
          </a:xfrm>
          <a:prstGeom prst="rect">
            <a:avLst/>
          </a:prstGeom>
        </p:spPr>
      </p:pic>
    </p:spTree>
    <p:extLst>
      <p:ext uri="{BB962C8B-B14F-4D97-AF65-F5344CB8AC3E}">
        <p14:creationId xmlns:p14="http://schemas.microsoft.com/office/powerpoint/2010/main" val="396294958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Relative Motion	</a:t>
            </a:r>
            <a:endParaRPr lang="en-US" dirty="0"/>
          </a:p>
        </p:txBody>
      </p:sp>
      <p:sp>
        <p:nvSpPr>
          <p:cNvPr id="3" name="Content Placeholder 2"/>
          <p:cNvSpPr>
            <a:spLocks noGrp="1"/>
          </p:cNvSpPr>
          <p:nvPr>
            <p:ph idx="1"/>
          </p:nvPr>
        </p:nvSpPr>
        <p:spPr/>
        <p:txBody>
          <a:bodyPr/>
          <a:lstStyle/>
          <a:p>
            <a:r>
              <a:rPr lang="en-US" dirty="0" smtClean="0"/>
              <a:t>Have you ever watched cars pass you on the highway? Those passing in the same direction seem to be moving slowly, while those traveling in opposite direction seem to fly by. </a:t>
            </a:r>
          </a:p>
          <a:p>
            <a:r>
              <a:rPr lang="en-US" dirty="0" smtClean="0"/>
              <a:t>The choice of </a:t>
            </a:r>
            <a:r>
              <a:rPr lang="en-US" u="sng" dirty="0" smtClean="0"/>
              <a:t>reference point </a:t>
            </a:r>
            <a:r>
              <a:rPr lang="en-US" dirty="0" smtClean="0"/>
              <a:t>affects how you describe motion.</a:t>
            </a:r>
          </a:p>
          <a:p>
            <a:r>
              <a:rPr lang="en-US" dirty="0" smtClean="0"/>
              <a:t>Velocity and position always depend on the point of reference chosen.</a:t>
            </a:r>
            <a:endParaRPr lang="en-US" dirty="0"/>
          </a:p>
        </p:txBody>
      </p:sp>
    </p:spTree>
    <p:extLst>
      <p:ext uri="{BB962C8B-B14F-4D97-AF65-F5344CB8AC3E}">
        <p14:creationId xmlns:p14="http://schemas.microsoft.com/office/powerpoint/2010/main" val="350305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Momentum</a:t>
            </a:r>
            <a:endParaRPr lang="en-US" dirty="0"/>
          </a:p>
        </p:txBody>
      </p:sp>
      <p:sp>
        <p:nvSpPr>
          <p:cNvPr id="3" name="Content Placeholder 2"/>
          <p:cNvSpPr>
            <a:spLocks noGrp="1"/>
          </p:cNvSpPr>
          <p:nvPr>
            <p:ph idx="1"/>
          </p:nvPr>
        </p:nvSpPr>
        <p:spPr/>
        <p:txBody>
          <a:bodyPr/>
          <a:lstStyle/>
          <a:p>
            <a:r>
              <a:rPr lang="en-US" dirty="0" smtClean="0"/>
              <a:t>Momentum: the product of an object’s mass and velocity</a:t>
            </a:r>
          </a:p>
          <a:p>
            <a:endParaRPr lang="en-US" dirty="0"/>
          </a:p>
          <a:p>
            <a:endParaRPr lang="en-US" dirty="0" smtClean="0"/>
          </a:p>
          <a:p>
            <a:r>
              <a:rPr lang="en-US" sz="2400" dirty="0" smtClean="0"/>
              <a:t>Ex: Calculate the momentum of a car with the following stats:</a:t>
            </a:r>
          </a:p>
          <a:p>
            <a:pPr marL="118872" indent="0">
              <a:buNone/>
            </a:pPr>
            <a:r>
              <a:rPr lang="en-US" dirty="0" smtClean="0"/>
              <a:t>      </a:t>
            </a:r>
            <a:r>
              <a:rPr lang="en-US" sz="2400" dirty="0" smtClean="0"/>
              <a:t>mass = 47.0 kg</a:t>
            </a:r>
          </a:p>
          <a:p>
            <a:pPr marL="118872" indent="0">
              <a:buNone/>
            </a:pPr>
            <a:r>
              <a:rPr lang="en-US" sz="2400" dirty="0" smtClean="0"/>
              <a:t>        velocity = 15.0 m/s West</a:t>
            </a:r>
          </a:p>
          <a:p>
            <a:pPr marL="118872" indent="0">
              <a:buNone/>
            </a:pPr>
            <a:r>
              <a:rPr lang="en-US" sz="2400" dirty="0"/>
              <a:t> </a:t>
            </a:r>
            <a:r>
              <a:rPr lang="en-US" sz="2400" dirty="0" smtClean="0"/>
              <a:t>       p = ?</a:t>
            </a:r>
          </a:p>
          <a:p>
            <a:pPr marL="118872" indent="0">
              <a:buNone/>
            </a:pPr>
            <a:endParaRPr lang="en-US" dirty="0"/>
          </a:p>
        </p:txBody>
      </p:sp>
      <p:sp>
        <p:nvSpPr>
          <p:cNvPr id="4" name="TextBox 3"/>
          <p:cNvSpPr txBox="1"/>
          <p:nvPr/>
        </p:nvSpPr>
        <p:spPr>
          <a:xfrm>
            <a:off x="874197" y="2837226"/>
            <a:ext cx="7928064" cy="954107"/>
          </a:xfrm>
          <a:prstGeom prst="rect">
            <a:avLst/>
          </a:prstGeom>
          <a:noFill/>
        </p:spPr>
        <p:txBody>
          <a:bodyPr wrap="square" rtlCol="0">
            <a:spAutoFit/>
          </a:bodyPr>
          <a:lstStyle/>
          <a:p>
            <a:r>
              <a:rPr lang="en-US" sz="2800" dirty="0" smtClean="0"/>
              <a:t>Momentum (kg × m/s) = mass (kg) × velocity (m/s)</a:t>
            </a:r>
          </a:p>
          <a:p>
            <a:r>
              <a:rPr lang="en-US" sz="2800" dirty="0"/>
              <a:t>	</a:t>
            </a:r>
            <a:r>
              <a:rPr lang="en-US" sz="2800" dirty="0" smtClean="0"/>
              <a:t>		</a:t>
            </a:r>
            <a:r>
              <a:rPr lang="en-US" sz="2800" b="1" dirty="0" smtClean="0"/>
              <a:t>p = mv</a:t>
            </a:r>
            <a:endParaRPr lang="en-US" sz="2800" b="1" dirty="0"/>
          </a:p>
        </p:txBody>
      </p:sp>
      <p:sp>
        <p:nvSpPr>
          <p:cNvPr id="5" name="TextBox 4"/>
          <p:cNvSpPr txBox="1"/>
          <p:nvPr/>
        </p:nvSpPr>
        <p:spPr>
          <a:xfrm>
            <a:off x="4519425" y="4618737"/>
            <a:ext cx="4167375" cy="1384995"/>
          </a:xfrm>
          <a:prstGeom prst="rect">
            <a:avLst/>
          </a:prstGeom>
          <a:noFill/>
        </p:spPr>
        <p:txBody>
          <a:bodyPr wrap="square" rtlCol="0">
            <a:spAutoFit/>
          </a:bodyPr>
          <a:lstStyle/>
          <a:p>
            <a:r>
              <a:rPr lang="en-US" sz="2800" dirty="0" smtClean="0"/>
              <a:t>p = mv</a:t>
            </a:r>
          </a:p>
          <a:p>
            <a:r>
              <a:rPr lang="en-US" sz="2800" dirty="0" smtClean="0"/>
              <a:t>p = (47.0 kg) (15.0 m/s)</a:t>
            </a:r>
          </a:p>
          <a:p>
            <a:r>
              <a:rPr lang="en-US" sz="2800" u="sng" dirty="0" smtClean="0"/>
              <a:t>p = 705 kg×m/s</a:t>
            </a:r>
            <a:endParaRPr lang="en-US" sz="2800" u="sng" dirty="0"/>
          </a:p>
        </p:txBody>
      </p:sp>
    </p:spTree>
    <p:extLst>
      <p:ext uri="{BB962C8B-B14F-4D97-AF65-F5344CB8AC3E}">
        <p14:creationId xmlns:p14="http://schemas.microsoft.com/office/powerpoint/2010/main" val="84555462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664" y="483054"/>
            <a:ext cx="8013192" cy="848396"/>
          </a:xfrm>
        </p:spPr>
        <p:txBody>
          <a:bodyPr/>
          <a:lstStyle/>
          <a:p>
            <a:r>
              <a:rPr lang="en-US" dirty="0" smtClean="0"/>
              <a:t>Activity</a:t>
            </a:r>
            <a:endParaRPr lang="en-US" dirty="0"/>
          </a:p>
        </p:txBody>
      </p:sp>
      <p:sp>
        <p:nvSpPr>
          <p:cNvPr id="3" name="Text Placeholder 2"/>
          <p:cNvSpPr>
            <a:spLocks noGrp="1"/>
          </p:cNvSpPr>
          <p:nvPr>
            <p:ph type="body" idx="1"/>
          </p:nvPr>
        </p:nvSpPr>
        <p:spPr>
          <a:xfrm>
            <a:off x="559227" y="1485900"/>
            <a:ext cx="8022336" cy="685800"/>
          </a:xfrm>
        </p:spPr>
        <p:txBody>
          <a:bodyPr>
            <a:normAutofit/>
          </a:bodyPr>
          <a:lstStyle/>
          <a:p>
            <a:r>
              <a:rPr lang="en-US" sz="3200" dirty="0" smtClean="0"/>
              <a:t>Momentum in Sports</a:t>
            </a:r>
            <a:endParaRPr lang="en-US" sz="3200" dirty="0"/>
          </a:p>
        </p:txBody>
      </p:sp>
      <p:sp>
        <p:nvSpPr>
          <p:cNvPr id="4" name="TextBox 3"/>
          <p:cNvSpPr txBox="1"/>
          <p:nvPr/>
        </p:nvSpPr>
        <p:spPr>
          <a:xfrm>
            <a:off x="294630" y="2642026"/>
            <a:ext cx="8459225" cy="3970318"/>
          </a:xfrm>
          <a:prstGeom prst="rect">
            <a:avLst/>
          </a:prstGeom>
          <a:noFill/>
        </p:spPr>
        <p:txBody>
          <a:bodyPr wrap="square" rtlCol="0">
            <a:spAutoFit/>
          </a:bodyPr>
          <a:lstStyle/>
          <a:p>
            <a:pPr marL="285750" indent="-285750">
              <a:buFont typeface="Arial"/>
              <a:buChar char="•"/>
            </a:pPr>
            <a:r>
              <a:rPr lang="en-US" sz="2800" dirty="0" smtClean="0"/>
              <a:t>Choose one sport that you think momentum plays an important role in (football, basketball, soccer, </a:t>
            </a:r>
            <a:r>
              <a:rPr lang="en-US" sz="2800" dirty="0" err="1" smtClean="0"/>
              <a:t>etc</a:t>
            </a:r>
            <a:r>
              <a:rPr lang="en-US" sz="2800" dirty="0" smtClean="0"/>
              <a:t>)</a:t>
            </a:r>
          </a:p>
          <a:p>
            <a:pPr marL="285750" indent="-285750">
              <a:buFont typeface="Arial"/>
              <a:buChar char="•"/>
            </a:pPr>
            <a:r>
              <a:rPr lang="en-US" sz="2800" dirty="0" smtClean="0"/>
              <a:t>Write down two things a player of that sport could do to increase there momentum </a:t>
            </a:r>
          </a:p>
          <a:p>
            <a:pPr marL="285750" indent="-285750">
              <a:buFont typeface="Arial"/>
              <a:buChar char="•"/>
            </a:pPr>
            <a:r>
              <a:rPr lang="en-US" sz="2800" dirty="0" smtClean="0"/>
              <a:t>Make sure to justify your answers</a:t>
            </a:r>
          </a:p>
          <a:p>
            <a:pPr marL="285750" indent="-285750">
              <a:buFont typeface="Arial"/>
              <a:buChar char="•"/>
            </a:pPr>
            <a:r>
              <a:rPr lang="en-US" sz="2800" dirty="0" smtClean="0"/>
              <a:t>Keep in mind the definition of momentum when working on this </a:t>
            </a:r>
            <a:r>
              <a:rPr lang="en-US" sz="2800" dirty="0" smtClean="0"/>
              <a:t>activity</a:t>
            </a:r>
          </a:p>
          <a:p>
            <a:pPr marL="285750" indent="-285750">
              <a:buFont typeface="Arial"/>
              <a:buChar char="•"/>
            </a:pPr>
            <a:r>
              <a:rPr lang="en-US" sz="2800" dirty="0" smtClean="0"/>
              <a:t>At the end of the activity you will demonstrate these two things and explain them so be ready!</a:t>
            </a:r>
            <a:endParaRPr lang="en-US" sz="2800" dirty="0"/>
          </a:p>
        </p:txBody>
      </p:sp>
      <p:pic>
        <p:nvPicPr>
          <p:cNvPr id="5" name="Picture 4"/>
          <p:cNvPicPr>
            <a:picLocks noChangeAspect="1"/>
          </p:cNvPicPr>
          <p:nvPr/>
        </p:nvPicPr>
        <p:blipFill>
          <a:blip r:embed="rId2"/>
          <a:stretch>
            <a:fillRect/>
          </a:stretch>
        </p:blipFill>
        <p:spPr>
          <a:xfrm>
            <a:off x="6723802" y="61297"/>
            <a:ext cx="2030054" cy="2391846"/>
          </a:xfrm>
          <a:prstGeom prst="rect">
            <a:avLst/>
          </a:prstGeom>
        </p:spPr>
      </p:pic>
    </p:spTree>
    <p:extLst>
      <p:ext uri="{BB962C8B-B14F-4D97-AF65-F5344CB8AC3E}">
        <p14:creationId xmlns:p14="http://schemas.microsoft.com/office/powerpoint/2010/main" val="239175306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Homework</a:t>
            </a:r>
            <a:endParaRPr lang="en-US" dirty="0"/>
          </a:p>
        </p:txBody>
      </p:sp>
      <p:sp>
        <p:nvSpPr>
          <p:cNvPr id="5" name="Content Placeholder 4"/>
          <p:cNvSpPr>
            <a:spLocks noGrp="1"/>
          </p:cNvSpPr>
          <p:nvPr>
            <p:ph idx="1"/>
          </p:nvPr>
        </p:nvSpPr>
        <p:spPr/>
        <p:txBody>
          <a:bodyPr/>
          <a:lstStyle/>
          <a:p>
            <a:r>
              <a:rPr lang="en-US" dirty="0" smtClean="0"/>
              <a:t>Work on velocity </a:t>
            </a:r>
            <a:r>
              <a:rPr lang="en-US" dirty="0" smtClean="0"/>
              <a:t>and momentum handout</a:t>
            </a:r>
          </a:p>
          <a:p>
            <a:r>
              <a:rPr lang="en-US" dirty="0" smtClean="0"/>
              <a:t>We will spend the next class period working on it </a:t>
            </a:r>
          </a:p>
          <a:p>
            <a:r>
              <a:rPr lang="en-US" dirty="0" smtClean="0"/>
              <a:t>Be sure to work through the homework tonight and come with questions</a:t>
            </a:r>
            <a:endParaRPr lang="en-US" dirty="0"/>
          </a:p>
        </p:txBody>
      </p:sp>
      <p:pic>
        <p:nvPicPr>
          <p:cNvPr id="6" name="Picture 5" descr="images-8.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523" y="4762732"/>
            <a:ext cx="8623702" cy="1869005"/>
          </a:xfrm>
          <a:prstGeom prst="rect">
            <a:avLst/>
          </a:prstGeom>
        </p:spPr>
      </p:pic>
    </p:spTree>
    <p:extLst>
      <p:ext uri="{BB962C8B-B14F-4D97-AF65-F5344CB8AC3E}">
        <p14:creationId xmlns:p14="http://schemas.microsoft.com/office/powerpoint/2010/main" val="366186056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 Up</a:t>
            </a:r>
            <a:endParaRPr lang="en-US" dirty="0"/>
          </a:p>
        </p:txBody>
      </p:sp>
      <p:sp>
        <p:nvSpPr>
          <p:cNvPr id="3" name="Content Placeholder 2"/>
          <p:cNvSpPr>
            <a:spLocks noGrp="1"/>
          </p:cNvSpPr>
          <p:nvPr>
            <p:ph idx="1"/>
          </p:nvPr>
        </p:nvSpPr>
        <p:spPr/>
        <p:txBody>
          <a:bodyPr/>
          <a:lstStyle/>
          <a:p>
            <a:r>
              <a:rPr lang="en-US" dirty="0" smtClean="0"/>
              <a:t>What is the difference between velocity and speed?</a:t>
            </a:r>
          </a:p>
          <a:p>
            <a:r>
              <a:rPr lang="en-US" dirty="0" smtClean="0"/>
              <a:t>Knowing the momentum equation, which vehicle has a greater momentum if they are traveling at the same velocity, a car or a truck-tractor-trailer (18 wheeler)? Why?</a:t>
            </a:r>
          </a:p>
          <a:p>
            <a:endParaRPr lang="en-US" dirty="0"/>
          </a:p>
        </p:txBody>
      </p:sp>
      <p:sp>
        <p:nvSpPr>
          <p:cNvPr id="4" name="TextBox 3"/>
          <p:cNvSpPr txBox="1"/>
          <p:nvPr/>
        </p:nvSpPr>
        <p:spPr>
          <a:xfrm>
            <a:off x="6911090" y="6400800"/>
            <a:ext cx="3117413" cy="400110"/>
          </a:xfrm>
          <a:prstGeom prst="rect">
            <a:avLst/>
          </a:prstGeom>
          <a:noFill/>
        </p:spPr>
        <p:txBody>
          <a:bodyPr wrap="square" rtlCol="0">
            <a:spAutoFit/>
          </a:bodyPr>
          <a:lstStyle/>
          <a:p>
            <a:r>
              <a:rPr lang="en-US" sz="2000" dirty="0" smtClean="0"/>
              <a:t>Have a Great Day!</a:t>
            </a:r>
            <a:endParaRPr lang="en-US" sz="2000" dirty="0"/>
          </a:p>
        </p:txBody>
      </p:sp>
    </p:spTree>
    <p:extLst>
      <p:ext uri="{BB962C8B-B14F-4D97-AF65-F5344CB8AC3E}">
        <p14:creationId xmlns:p14="http://schemas.microsoft.com/office/powerpoint/2010/main" val="42217798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91</TotalTime>
  <Words>519</Words>
  <Application>Microsoft Macintosh PowerPoint</Application>
  <PresentationFormat>On-screen Show (4:3)</PresentationFormat>
  <Paragraphs>51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Module</vt:lpstr>
      <vt:lpstr>Chapter 2 Section 2</vt:lpstr>
      <vt:lpstr>Velocity and Escalators Free Write</vt:lpstr>
      <vt:lpstr>Velocity and Speed</vt:lpstr>
      <vt:lpstr>Motion of Earth’s Crust </vt:lpstr>
      <vt:lpstr>Relative Motion </vt:lpstr>
      <vt:lpstr>Momentum</vt:lpstr>
      <vt:lpstr>Activity</vt:lpstr>
      <vt:lpstr>Homework</vt:lpstr>
      <vt:lpstr>Wrap Up</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Section 2</dc:title>
  <dc:creator>Michaine Purvis</dc:creator>
  <cp:lastModifiedBy>Michaine Purvis</cp:lastModifiedBy>
  <cp:revision>9</cp:revision>
  <dcterms:created xsi:type="dcterms:W3CDTF">2014-08-26T02:00:15Z</dcterms:created>
  <dcterms:modified xsi:type="dcterms:W3CDTF">2014-09-10T04:59:34Z</dcterms:modified>
</cp:coreProperties>
</file>