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1/25/16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Section 3</a:t>
            </a:r>
          </a:p>
          <a:p>
            <a:r>
              <a:rPr lang="en-US" dirty="0" smtClean="0"/>
              <a:t>Purvis – Honors Physics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7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an object’s acceleration in terms of its mass and the net force acting on it</a:t>
            </a:r>
          </a:p>
          <a:p>
            <a:endParaRPr lang="en-US" dirty="0"/>
          </a:p>
          <a:p>
            <a:r>
              <a:rPr lang="en-US" dirty="0" smtClean="0"/>
              <a:t>Predict the direction and magnitude of the acceleration caused by a known net force</a:t>
            </a:r>
          </a:p>
          <a:p>
            <a:endParaRPr lang="en-US" dirty="0"/>
          </a:p>
          <a:p>
            <a:r>
              <a:rPr lang="en-US" dirty="0" smtClean="0"/>
              <a:t>Identify action-reaction pairs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7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6-01-25 at 9.44.44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17" b="-3562"/>
          <a:stretch/>
        </p:blipFill>
        <p:spPr>
          <a:xfrm>
            <a:off x="1092200" y="1730375"/>
            <a:ext cx="7115175" cy="18097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  <a:endParaRPr lang="en-US" dirty="0"/>
          </a:p>
        </p:txBody>
      </p:sp>
      <p:pic>
        <p:nvPicPr>
          <p:cNvPr id="5" name="Picture 4" descr="Screen Shot 2016-01-25 at 9.44.5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25" y="4070554"/>
            <a:ext cx="7118350" cy="159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74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2250"/>
            <a:ext cx="8229600" cy="20637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Simply: For every action there is an equal and opposite reaction</a:t>
            </a:r>
          </a:p>
          <a:p>
            <a:r>
              <a:rPr lang="en-US" dirty="0" smtClean="0"/>
              <a:t>When 2 objects interact with one another, the forces the objects exert on each other are called an action-reaction pair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</a:t>
            </a:r>
            <a:endParaRPr lang="en-US" dirty="0"/>
          </a:p>
        </p:txBody>
      </p:sp>
      <p:pic>
        <p:nvPicPr>
          <p:cNvPr id="4" name="Picture 3" descr="Screen Shot 2016-01-25 at 9.47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49" y="1565274"/>
            <a:ext cx="6816725" cy="233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2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Action-reaction forces occur at the same time on a pair of objects (the reaction force is not after the action force)</a:t>
            </a:r>
          </a:p>
          <a:p>
            <a:r>
              <a:rPr lang="en-US" dirty="0" smtClean="0"/>
              <a:t>Each force acts on a different object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Action-Reaction Forces</a:t>
            </a:r>
            <a:endParaRPr lang="en-US" dirty="0"/>
          </a:p>
        </p:txBody>
      </p:sp>
      <p:pic>
        <p:nvPicPr>
          <p:cNvPr id="4" name="Picture 3" descr="Screen Shot 2016-01-25 at 9.55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950" y="2614861"/>
            <a:ext cx="2355850" cy="3985964"/>
          </a:xfrm>
          <a:prstGeom prst="rect">
            <a:avLst/>
          </a:prstGeom>
        </p:spPr>
      </p:pic>
      <p:pic>
        <p:nvPicPr>
          <p:cNvPr id="5" name="Picture 4" descr="Screen Shot 2016-01-25 at 9.55.5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725" y="3425825"/>
            <a:ext cx="3630204" cy="2968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974" y="4016375"/>
            <a:ext cx="19367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action force is exerted by hammer. The reaction force is exerted by the nail.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888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also applies to field forces (they also exist in pairs) </a:t>
            </a:r>
          </a:p>
          <a:p>
            <a:r>
              <a:rPr lang="en-US" dirty="0" smtClean="0"/>
              <a:t>Remember: field forces are forces that do not have to be touching an object to exert a force on it</a:t>
            </a:r>
          </a:p>
          <a:p>
            <a:endParaRPr lang="en-US" dirty="0" smtClean="0"/>
          </a:p>
          <a:p>
            <a:r>
              <a:rPr lang="en-US" dirty="0" smtClean="0"/>
              <a:t>Ex: a dummy thrown out of a plane</a:t>
            </a:r>
          </a:p>
          <a:p>
            <a:pPr lvl="1"/>
            <a:r>
              <a:rPr lang="en-US" dirty="0" smtClean="0"/>
              <a:t>The Earth exerts a gravitational force on the dummy (action force)</a:t>
            </a:r>
          </a:p>
          <a:p>
            <a:pPr lvl="1"/>
            <a:r>
              <a:rPr lang="en-US" dirty="0" smtClean="0"/>
              <a:t>The dummy exerts a force on the Earth (reaction force) equal to the force exerted by gravity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that you understand Newton’s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laws</a:t>
            </a:r>
          </a:p>
          <a:p>
            <a:endParaRPr lang="en-US" dirty="0"/>
          </a:p>
          <a:p>
            <a:r>
              <a:rPr lang="en-US" dirty="0" smtClean="0"/>
              <a:t>Understand and be able to identify action and reaction forces in a given situation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pic>
        <p:nvPicPr>
          <p:cNvPr id="4" name="Picture 3" descr="Screen Shot 2016-01-25 at 10.21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3470275"/>
            <a:ext cx="80899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446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42</TotalTime>
  <Words>248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Newton’s 2nd and 3rd Laws</vt:lpstr>
      <vt:lpstr>Objectives</vt:lpstr>
      <vt:lpstr>Newton’s 2nd Law</vt:lpstr>
      <vt:lpstr>Newton’s 3rd Law</vt:lpstr>
      <vt:lpstr>Action-Reaction Forces</vt:lpstr>
      <vt:lpstr>Field Forces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2nd and 3rd Laws</dc:title>
  <dc:creator>Michaine Purvis</dc:creator>
  <cp:lastModifiedBy>Michaine Purvis</cp:lastModifiedBy>
  <cp:revision>4</cp:revision>
  <dcterms:created xsi:type="dcterms:W3CDTF">2016-01-25T15:41:16Z</dcterms:created>
  <dcterms:modified xsi:type="dcterms:W3CDTF">2016-01-25T16:23:25Z</dcterms:modified>
</cp:coreProperties>
</file>