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Chapter 4 Section 2 </a:t>
            </a:r>
          </a:p>
          <a:p>
            <a:r>
              <a:rPr lang="en-US" dirty="0" smtClean="0"/>
              <a:t>Purvis- Honors Physics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5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Explain the relationship between the motion of an object and the net external force acting on the object</a:t>
            </a:r>
          </a:p>
          <a:p>
            <a:r>
              <a:rPr lang="en-US" sz="2800" dirty="0" smtClean="0"/>
              <a:t>Determine the net external force acting on an object</a:t>
            </a:r>
            <a:endParaRPr lang="en-US" sz="2800" dirty="0"/>
          </a:p>
        </p:txBody>
      </p:sp>
      <p:pic>
        <p:nvPicPr>
          <p:cNvPr id="5" name="Picture 4" descr="Screen Shot 2016-01-19 at 9.27.0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614" y="3492500"/>
            <a:ext cx="3832636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4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Newton’s First Law &amp; 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82675"/>
            <a:ext cx="7543800" cy="3886200"/>
          </a:xfrm>
        </p:spPr>
        <p:txBody>
          <a:bodyPr/>
          <a:lstStyle/>
          <a:p>
            <a:r>
              <a:rPr lang="en-US" b="1" u="sng" dirty="0" smtClean="0"/>
              <a:t>Inertia</a:t>
            </a:r>
            <a:r>
              <a:rPr lang="en-US" dirty="0" smtClean="0"/>
              <a:t> is the tendency of an object to resist a change in motion</a:t>
            </a:r>
          </a:p>
          <a:p>
            <a:r>
              <a:rPr lang="en-US" dirty="0" smtClean="0"/>
              <a:t>Newton’s first law is often referred to as the law of inertia</a:t>
            </a:r>
            <a:endParaRPr lang="en-US" dirty="0"/>
          </a:p>
        </p:txBody>
      </p:sp>
      <p:pic>
        <p:nvPicPr>
          <p:cNvPr id="4" name="Picture 3" descr="Screen Shot 2016-01-19 at 9.28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975" y="130175"/>
            <a:ext cx="67044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56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31800"/>
            <a:ext cx="7543800" cy="3886200"/>
          </a:xfrm>
        </p:spPr>
        <p:txBody>
          <a:bodyPr/>
          <a:lstStyle/>
          <a:p>
            <a:r>
              <a:rPr lang="en-US" dirty="0" smtClean="0"/>
              <a:t>The vector sum of forces acting on an object is the </a:t>
            </a:r>
            <a:r>
              <a:rPr lang="en-US" b="1" u="sng" dirty="0" smtClean="0"/>
              <a:t>net force</a:t>
            </a:r>
          </a:p>
          <a:p>
            <a:r>
              <a:rPr lang="en-US" b="1" u="sng" dirty="0" smtClean="0"/>
              <a:t>Net force: </a:t>
            </a:r>
            <a:r>
              <a:rPr lang="en-US" dirty="0" smtClean="0"/>
              <a:t>a single force whose external effects on a rigid body are the same as the effects of several actual forces acting on the body</a:t>
            </a:r>
            <a:endParaRPr lang="en-US" dirty="0"/>
          </a:p>
        </p:txBody>
      </p:sp>
      <p:pic>
        <p:nvPicPr>
          <p:cNvPr id="4" name="Picture 3" descr="Screen Shot 2016-01-19 at 9.30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575" y="3225800"/>
            <a:ext cx="2705100" cy="363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Mass is a measure of Inertia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 measures the amount of matter in an object </a:t>
            </a:r>
          </a:p>
          <a:p>
            <a:r>
              <a:rPr lang="en-US" dirty="0" smtClean="0"/>
              <a:t>If you try to push a basketball </a:t>
            </a:r>
            <a:r>
              <a:rPr lang="en-US" dirty="0" err="1" smtClean="0"/>
              <a:t>vs</a:t>
            </a:r>
            <a:r>
              <a:rPr lang="en-US" dirty="0" smtClean="0"/>
              <a:t> a bowling ball think about the force it requires to move each</a:t>
            </a:r>
          </a:p>
          <a:p>
            <a:r>
              <a:rPr lang="en-US" dirty="0" smtClean="0"/>
              <a:t>If you push with equal force the basketball will accelerate more because it has less inertia than the bowling ball with a greater mass.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1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Force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watch the video for calculating net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0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685800"/>
            <a:ext cx="4238625" cy="3886200"/>
          </a:xfrm>
        </p:spPr>
        <p:txBody>
          <a:bodyPr/>
          <a:lstStyle/>
          <a:p>
            <a:r>
              <a:rPr lang="en-US" b="1" u="sng" dirty="0" smtClean="0"/>
              <a:t>Equilibrium</a:t>
            </a:r>
            <a:r>
              <a:rPr lang="en-US" dirty="0" smtClean="0"/>
              <a:t> is the state in which the net force on an object is zero.</a:t>
            </a:r>
            <a:endParaRPr lang="en-US" dirty="0"/>
          </a:p>
        </p:txBody>
      </p:sp>
      <p:pic>
        <p:nvPicPr>
          <p:cNvPr id="4" name="Picture 3" descr="Screen Shot 2016-01-19 at 9.46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571500"/>
            <a:ext cx="46482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416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Make sure that you know the following:</a:t>
            </a:r>
          </a:p>
          <a:p>
            <a:pPr lvl="1"/>
            <a:r>
              <a:rPr lang="en-US" sz="2400" dirty="0" smtClean="0"/>
              <a:t>Newton’s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Law</a:t>
            </a:r>
          </a:p>
          <a:p>
            <a:pPr lvl="1"/>
            <a:r>
              <a:rPr lang="en-US" sz="2400" dirty="0" smtClean="0"/>
              <a:t>Inertia</a:t>
            </a:r>
          </a:p>
          <a:p>
            <a:pPr lvl="1"/>
            <a:r>
              <a:rPr lang="en-US" sz="2400" dirty="0" smtClean="0"/>
              <a:t>Net force </a:t>
            </a:r>
          </a:p>
          <a:p>
            <a:pPr lvl="2"/>
            <a:r>
              <a:rPr lang="en-US" sz="2400" dirty="0" smtClean="0"/>
              <a:t>+ be able to calculate net force</a:t>
            </a:r>
          </a:p>
          <a:p>
            <a:pPr lvl="1"/>
            <a:r>
              <a:rPr lang="en-US" sz="2400" dirty="0" smtClean="0"/>
              <a:t>Equilibrium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3991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23</TotalTime>
  <Words>222</Words>
  <Application>Microsoft Macintosh PowerPoint</Application>
  <PresentationFormat>On-screen Show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Newton’s 1st Law</vt:lpstr>
      <vt:lpstr>Objectives </vt:lpstr>
      <vt:lpstr>Newton’s First Law &amp; Inertia</vt:lpstr>
      <vt:lpstr>Net Force</vt:lpstr>
      <vt:lpstr>Mass is a measure of Inertia </vt:lpstr>
      <vt:lpstr>Net Force Calculation</vt:lpstr>
      <vt:lpstr>Equilibrium</vt:lpstr>
      <vt:lpstr>Wrap 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1st Law</dc:title>
  <dc:creator>Michaine Purvis</dc:creator>
  <cp:lastModifiedBy>Michaine Purvis</cp:lastModifiedBy>
  <cp:revision>3</cp:revision>
  <dcterms:created xsi:type="dcterms:W3CDTF">2016-01-19T15:24:54Z</dcterms:created>
  <dcterms:modified xsi:type="dcterms:W3CDTF">2016-01-19T15:48:48Z</dcterms:modified>
</cp:coreProperties>
</file>