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1/13/16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Changes in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1</a:t>
            </a:r>
            <a:endParaRPr lang="en-US" dirty="0"/>
          </a:p>
        </p:txBody>
      </p:sp>
      <p:pic>
        <p:nvPicPr>
          <p:cNvPr id="4" name="Picture 3" descr="Screen Shot 2016-01-13 at 10.48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13" y="0"/>
            <a:ext cx="4272987" cy="287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able to list three examples of each of the following:</a:t>
            </a:r>
          </a:p>
          <a:p>
            <a:pPr lvl="1"/>
            <a:r>
              <a:rPr lang="en-US" dirty="0" smtClean="0"/>
              <a:t>Force causing an object to start moving</a:t>
            </a:r>
          </a:p>
          <a:p>
            <a:pPr lvl="1"/>
            <a:r>
              <a:rPr lang="en-US" dirty="0"/>
              <a:t>Force causing an object to </a:t>
            </a:r>
            <a:r>
              <a:rPr lang="en-US" dirty="0" smtClean="0"/>
              <a:t>stop moving</a:t>
            </a:r>
          </a:p>
          <a:p>
            <a:pPr lvl="1"/>
            <a:r>
              <a:rPr lang="en-US" dirty="0"/>
              <a:t>Force causing an object to </a:t>
            </a:r>
            <a:r>
              <a:rPr lang="en-US" dirty="0" smtClean="0"/>
              <a:t>change direction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Understand the difference b/w field and contact forces</a:t>
            </a:r>
          </a:p>
          <a:p>
            <a:r>
              <a:rPr lang="en-US" dirty="0" smtClean="0"/>
              <a:t>Be ready to draw free-body diagrams</a:t>
            </a:r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3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force affects the motion of an object</a:t>
            </a:r>
          </a:p>
          <a:p>
            <a:r>
              <a:rPr lang="en-US" dirty="0" smtClean="0"/>
              <a:t>Interpret and construct free-body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0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Force: </a:t>
            </a:r>
            <a:r>
              <a:rPr lang="en-US" dirty="0" smtClean="0"/>
              <a:t>an action exerted on an object that may change the object’s state of rest or motion</a:t>
            </a:r>
          </a:p>
          <a:p>
            <a:r>
              <a:rPr lang="en-US" dirty="0" smtClean="0"/>
              <a:t>You see forces every day in every movement of an object</a:t>
            </a:r>
          </a:p>
          <a:p>
            <a:r>
              <a:rPr lang="en-US" dirty="0" smtClean="0"/>
              <a:t>You even see forces when objects are at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9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&amp;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Forces can cause acceleration in 3 ways:</a:t>
            </a:r>
          </a:p>
          <a:p>
            <a:pPr lvl="1"/>
            <a:r>
              <a:rPr lang="en-US" dirty="0" smtClean="0"/>
              <a:t>Remember acceleration is a change in velocity over a change in time</a:t>
            </a:r>
            <a:endParaRPr lang="en-US" dirty="0"/>
          </a:p>
        </p:txBody>
      </p:sp>
      <p:pic>
        <p:nvPicPr>
          <p:cNvPr id="4" name="Picture 3" descr="Screen Shot 2016-01-13 at 10.21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49" y="2974024"/>
            <a:ext cx="7858125" cy="3579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5375" y="6238875"/>
            <a:ext cx="165100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Start Moving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87775" y="6219825"/>
            <a:ext cx="165100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Stop Moving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43650" y="6183867"/>
            <a:ext cx="211772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Change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2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Equation &amp;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Force Equation: </a:t>
            </a:r>
          </a:p>
          <a:p>
            <a:pPr lvl="1"/>
            <a:r>
              <a:rPr lang="en-US" dirty="0" smtClean="0"/>
              <a:t>Force = Mass x Acceleration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Newtons</a:t>
            </a:r>
            <a:r>
              <a:rPr lang="en-US" dirty="0" smtClean="0"/>
              <a:t>)= N = kg x m/s</a:t>
            </a:r>
            <a:r>
              <a:rPr lang="en-US" baseline="30000" dirty="0" smtClean="0"/>
              <a:t>2</a:t>
            </a:r>
          </a:p>
          <a:p>
            <a:pPr marL="457200" lvl="1" indent="0">
              <a:buNone/>
            </a:pPr>
            <a:endParaRPr lang="en-US" baseline="30000" dirty="0"/>
          </a:p>
          <a:p>
            <a:pPr lvl="1"/>
            <a:r>
              <a:rPr lang="en-US" dirty="0" smtClean="0"/>
              <a:t>A Newton is defined as the amount of force that , when acting on 1 kg mass, produces an acceleration of 1 m/s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*** We will discuss this equation more in the coming chapters. Just make sure you write it down for now &amp; understand the units .***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1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155448"/>
            <a:ext cx="8416925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Forces: Through Contact &amp;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Contact Forces: </a:t>
            </a:r>
            <a:r>
              <a:rPr lang="en-US" dirty="0" smtClean="0"/>
              <a:t>pushes/pulls that are the result of physical contact between two objects</a:t>
            </a:r>
          </a:p>
          <a:p>
            <a:pPr lvl="1"/>
            <a:r>
              <a:rPr lang="en-US" dirty="0" smtClean="0"/>
              <a:t>Ex: hitting a ball</a:t>
            </a:r>
          </a:p>
          <a:p>
            <a:r>
              <a:rPr lang="en-US" b="1" u="sng" dirty="0" smtClean="0"/>
              <a:t>Field Forces: </a:t>
            </a:r>
            <a:r>
              <a:rPr lang="en-US" dirty="0" smtClean="0"/>
              <a:t>pushes/pulls that don’t involve physical contact between two objects</a:t>
            </a:r>
          </a:p>
          <a:p>
            <a:pPr lvl="1"/>
            <a:r>
              <a:rPr lang="en-US" dirty="0" smtClean="0"/>
              <a:t>Ex: gravity’s affect on a skydiver </a:t>
            </a:r>
          </a:p>
          <a:p>
            <a:pPr lvl="1"/>
            <a:r>
              <a:rPr lang="en-US" dirty="0" smtClean="0"/>
              <a:t>Ex: Static on a balloon lifting your hair</a:t>
            </a:r>
            <a:endParaRPr lang="en-US" dirty="0"/>
          </a:p>
        </p:txBody>
      </p:sp>
      <p:pic>
        <p:nvPicPr>
          <p:cNvPr id="4" name="Picture 3" descr="Screen Shot 2016-01-13 at 10.3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4926604"/>
            <a:ext cx="1778000" cy="177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2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Force diagrams: </a:t>
            </a:r>
            <a:r>
              <a:rPr lang="en-US" dirty="0" smtClean="0"/>
              <a:t>diagrams that show force vectors as arrows</a:t>
            </a:r>
          </a:p>
          <a:p>
            <a:pPr lvl="1"/>
            <a:r>
              <a:rPr lang="en-US" dirty="0" smtClean="0"/>
              <a:t>Arrow’s tail is attached to the object on which the force is acting</a:t>
            </a:r>
          </a:p>
          <a:p>
            <a:pPr lvl="1"/>
            <a:r>
              <a:rPr lang="en-US" dirty="0" smtClean="0"/>
              <a:t>The vector points in the direction of the force</a:t>
            </a:r>
          </a:p>
          <a:p>
            <a:pPr lvl="1"/>
            <a:r>
              <a:rPr lang="en-US" dirty="0" smtClean="0"/>
              <a:t>Vector length is proportional to the magnitude of the force</a:t>
            </a:r>
            <a:endParaRPr lang="en-US" dirty="0"/>
          </a:p>
          <a:p>
            <a:r>
              <a:rPr lang="en-US" dirty="0" smtClean="0"/>
              <a:t>Force diagrams are also called free-body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9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Given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Free-body diagrams help analyze the forces affecting the motion of a single object</a:t>
            </a:r>
          </a:p>
          <a:p>
            <a:r>
              <a:rPr lang="en-US" dirty="0" smtClean="0"/>
              <a:t>We will use free-body diagrams to solve for component and resultant vectors </a:t>
            </a:r>
            <a:endParaRPr lang="en-US" dirty="0"/>
          </a:p>
        </p:txBody>
      </p:sp>
      <p:pic>
        <p:nvPicPr>
          <p:cNvPr id="4" name="Picture 3" descr="Screen Shot 2016-01-13 at 10.40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" y="3911600"/>
            <a:ext cx="2844800" cy="1892300"/>
          </a:xfrm>
          <a:prstGeom prst="rect">
            <a:avLst/>
          </a:prstGeom>
        </p:spPr>
      </p:pic>
      <p:pic>
        <p:nvPicPr>
          <p:cNvPr id="5" name="Picture 4" descr="Screen Shot 2016-01-13 at 10.39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4241800"/>
            <a:ext cx="57531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7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Free-Body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see the Drawing Free-Body Diagrams video on the website!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80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33</TotalTime>
  <Words>385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Changes in Motion</vt:lpstr>
      <vt:lpstr>Objectives</vt:lpstr>
      <vt:lpstr>Force</vt:lpstr>
      <vt:lpstr>Force &amp; Acceleration</vt:lpstr>
      <vt:lpstr>Force Equation &amp; Units</vt:lpstr>
      <vt:lpstr>Forces: Through Contact &amp; Distances</vt:lpstr>
      <vt:lpstr>Force Diagrams</vt:lpstr>
      <vt:lpstr>Analyzing Given Situations</vt:lpstr>
      <vt:lpstr>Drawing Free-Body Diagrams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Motion</dc:title>
  <dc:creator>Michaine Purvis</dc:creator>
  <cp:lastModifiedBy>Michaine Purvis</cp:lastModifiedBy>
  <cp:revision>4</cp:revision>
  <dcterms:created xsi:type="dcterms:W3CDTF">2016-01-14T04:16:46Z</dcterms:created>
  <dcterms:modified xsi:type="dcterms:W3CDTF">2016-01-14T04:50:05Z</dcterms:modified>
</cp:coreProperties>
</file>