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5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January 3, 2016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January 3,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January 3,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January 3,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January 3,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January 3,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January 3,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January 3,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January 3,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January 3, 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January 3,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January 3,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Vector Operations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3 Section 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32500" y="5681709"/>
            <a:ext cx="2270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Purvis – </a:t>
            </a:r>
            <a:r>
              <a:rPr lang="en-US" dirty="0" err="1" smtClean="0"/>
              <a:t>H.Physics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9910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Adding Vectors that Aren’t Perpendicular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024742" cy="3915223"/>
          </a:xfrm>
        </p:spPr>
        <p:txBody>
          <a:bodyPr>
            <a:normAutofit/>
          </a:bodyPr>
          <a:lstStyle/>
          <a:p>
            <a:r>
              <a:rPr lang="en-US" dirty="0" smtClean="0"/>
              <a:t>Until now you have not been able to add vectors that aren’t perpendicular</a:t>
            </a:r>
          </a:p>
          <a:p>
            <a:r>
              <a:rPr lang="en-US" dirty="0" smtClean="0"/>
              <a:t>Because they do not form a right triangle we cannot use the tangent or Pythagorean methods we just learned </a:t>
            </a:r>
          </a:p>
          <a:p>
            <a:r>
              <a:rPr lang="en-US" dirty="0" smtClean="0"/>
              <a:t>First you must resolve the vectors into their x and y components and then they can be added together</a:t>
            </a:r>
          </a:p>
          <a:p>
            <a:r>
              <a:rPr lang="en-US" dirty="0" smtClean="0"/>
              <a:t>Figure on next slide**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6153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Adding Vectors that Aren’t Perpendicular</a:t>
            </a:r>
          </a:p>
        </p:txBody>
      </p:sp>
      <p:pic>
        <p:nvPicPr>
          <p:cNvPr id="4" name="Picture 3" descr="Screen Shot 2016-01-03 at 10.28.0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990" y="2170664"/>
            <a:ext cx="7715250" cy="4269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0599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Adding Non-Perp. Vectors Video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</a:t>
            </a:r>
            <a:r>
              <a:rPr lang="en-US" dirty="0"/>
              <a:t>watch the </a:t>
            </a:r>
            <a:r>
              <a:rPr lang="en-US" dirty="0" smtClean="0"/>
              <a:t>third </a:t>
            </a:r>
            <a:r>
              <a:rPr lang="en-US" dirty="0"/>
              <a:t>video on the website</a:t>
            </a:r>
          </a:p>
          <a:p>
            <a:r>
              <a:rPr lang="en-US" dirty="0"/>
              <a:t>You may watch the videos before or after taking the rest of the notes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6584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065" y="950809"/>
            <a:ext cx="7024744" cy="684316"/>
          </a:xfrm>
        </p:spPr>
        <p:txBody>
          <a:bodyPr>
            <a:noAutofit/>
          </a:bodyPr>
          <a:lstStyle/>
          <a:p>
            <a:r>
              <a:rPr lang="en-US" sz="4400" dirty="0" smtClean="0"/>
              <a:t>Wrap Up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0750" y="2016126"/>
            <a:ext cx="6900059" cy="3816504"/>
          </a:xfrm>
        </p:spPr>
        <p:txBody>
          <a:bodyPr>
            <a:normAutofit/>
          </a:bodyPr>
          <a:lstStyle/>
          <a:p>
            <a:r>
              <a:rPr lang="en-US" dirty="0" smtClean="0"/>
              <a:t>We’ve learned how to solve:</a:t>
            </a:r>
          </a:p>
          <a:p>
            <a:pPr lvl="1"/>
            <a:r>
              <a:rPr lang="en-US" dirty="0"/>
              <a:t>Using Tangent functions</a:t>
            </a:r>
          </a:p>
          <a:p>
            <a:pPr lvl="1"/>
            <a:r>
              <a:rPr lang="en-US" dirty="0"/>
              <a:t>Using the Pythagorean Theorem method</a:t>
            </a:r>
          </a:p>
          <a:p>
            <a:pPr lvl="1"/>
            <a:r>
              <a:rPr lang="en-US" dirty="0"/>
              <a:t>Using sine and cosine functions</a:t>
            </a:r>
          </a:p>
          <a:p>
            <a:pPr lvl="1"/>
            <a:r>
              <a:rPr lang="en-US" dirty="0"/>
              <a:t>Non-perpendicular vectors algebraically </a:t>
            </a:r>
            <a:endParaRPr lang="en-US" dirty="0" smtClean="0"/>
          </a:p>
          <a:p>
            <a:r>
              <a:rPr lang="en-US" dirty="0" smtClean="0"/>
              <a:t>We will spend the next few days working on these problems together. </a:t>
            </a:r>
          </a:p>
          <a:p>
            <a:r>
              <a:rPr lang="en-US" dirty="0" smtClean="0"/>
              <a:t>Don’t forget to work on your </a:t>
            </a:r>
            <a:r>
              <a:rPr lang="en-US" dirty="0" err="1" smtClean="0"/>
              <a:t>PoTW</a:t>
            </a:r>
            <a:r>
              <a:rPr lang="en-US" dirty="0" smtClean="0"/>
              <a:t> (it will be due on Friday)</a:t>
            </a:r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974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appropriate coordinate systems for solving problems with vectors</a:t>
            </a:r>
          </a:p>
          <a:p>
            <a:r>
              <a:rPr lang="en-US" dirty="0" smtClean="0"/>
              <a:t>Apply the Pythagorean theorem and tangent function to calculate the magnitude and direction of a resultant vector</a:t>
            </a:r>
          </a:p>
          <a:p>
            <a:r>
              <a:rPr lang="en-US" dirty="0" smtClean="0"/>
              <a:t>Resolve vectors into components using the sine and cosine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337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26039"/>
            <a:ext cx="7024744" cy="1143000"/>
          </a:xfrm>
        </p:spPr>
        <p:txBody>
          <a:bodyPr/>
          <a:lstStyle/>
          <a:p>
            <a:r>
              <a:rPr lang="en-US" dirty="0" smtClean="0"/>
              <a:t>Reminder from Section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577652"/>
            <a:ext cx="4052383" cy="3508977"/>
          </a:xfrm>
        </p:spPr>
        <p:txBody>
          <a:bodyPr/>
          <a:lstStyle/>
          <a:p>
            <a:r>
              <a:rPr lang="en-US" dirty="0" smtClean="0"/>
              <a:t>Don</a:t>
            </a:r>
            <a:r>
              <a:rPr lang="fr-FR" dirty="0" smtClean="0"/>
              <a:t>’</a:t>
            </a:r>
            <a:r>
              <a:rPr lang="en-US" dirty="0" smtClean="0"/>
              <a:t>t forget the triangle method of addition from section 1 before Christmas break</a:t>
            </a:r>
          </a:p>
          <a:p>
            <a:r>
              <a:rPr lang="en-US" dirty="0" smtClean="0"/>
              <a:t>Go back and review that section if necessary </a:t>
            </a:r>
          </a:p>
        </p:txBody>
      </p:sp>
      <p:pic>
        <p:nvPicPr>
          <p:cNvPr id="4" name="Picture 3" descr="Screen Shot 2016-01-03 at 9.59.5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9250" y="1869039"/>
            <a:ext cx="3000375" cy="4619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163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09624"/>
            <a:ext cx="7024744" cy="82128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Pythagorean Theorem Method</a:t>
            </a:r>
            <a:endParaRPr lang="en-US" dirty="0"/>
          </a:p>
        </p:txBody>
      </p:sp>
      <p:pic>
        <p:nvPicPr>
          <p:cNvPr id="4" name="Content Placeholder 3" descr="Screen Shot 2016-01-03 at 10.03.58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195" r="-2902"/>
          <a:stretch/>
        </p:blipFill>
        <p:spPr>
          <a:xfrm>
            <a:off x="346074" y="1880945"/>
            <a:ext cx="3381376" cy="4556609"/>
          </a:xfrm>
        </p:spPr>
      </p:pic>
      <p:pic>
        <p:nvPicPr>
          <p:cNvPr id="5" name="Picture 4" descr="Screen Shot 2016-01-03 at 10.03.51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7450" y="1880945"/>
            <a:ext cx="5638800" cy="15367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397375" y="3889375"/>
            <a:ext cx="38735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/>
              <a:t>This is similar to the graphing method we used in section one but is much simpler and more accurate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19551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2365" y="773664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Finding the Direction of the Resultant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completely describe the displacement of an object you must know direction and magnitude (you’ve found magnitude  using the Pythagorean theorem)</a:t>
            </a:r>
          </a:p>
          <a:p>
            <a:r>
              <a:rPr lang="en-US" dirty="0" smtClean="0"/>
              <a:t>To find direction you will use the tangent function on your calculators</a:t>
            </a:r>
            <a:endParaRPr lang="en-US" dirty="0"/>
          </a:p>
        </p:txBody>
      </p:sp>
      <p:pic>
        <p:nvPicPr>
          <p:cNvPr id="4" name="Picture 3" descr="Screen Shot 2016-01-03 at 10.08.5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125" y="4743450"/>
            <a:ext cx="6575984" cy="1522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208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97961"/>
            <a:ext cx="7024744" cy="67841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to use tangent to solve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0" y="3397250"/>
            <a:ext cx="4100010" cy="3190875"/>
          </a:xfrm>
        </p:spPr>
        <p:txBody>
          <a:bodyPr/>
          <a:lstStyle/>
          <a:p>
            <a:r>
              <a:rPr lang="en-US" dirty="0" smtClean="0"/>
              <a:t>To find the angle you must use the inverse tangent function to find the direction of the resultant vector </a:t>
            </a:r>
          </a:p>
          <a:p>
            <a:r>
              <a:rPr lang="en-US" dirty="0" smtClean="0"/>
              <a:t>The units will simply be degrees </a:t>
            </a:r>
            <a:endParaRPr lang="en-US" dirty="0"/>
          </a:p>
        </p:txBody>
      </p:sp>
      <p:pic>
        <p:nvPicPr>
          <p:cNvPr id="4" name="Picture 3" descr="Screen Shot 2016-01-03 at 10.08.5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00" y="1805539"/>
            <a:ext cx="5651500" cy="1308100"/>
          </a:xfrm>
          <a:prstGeom prst="rect">
            <a:avLst/>
          </a:prstGeom>
        </p:spPr>
      </p:pic>
      <p:pic>
        <p:nvPicPr>
          <p:cNvPr id="5" name="Picture 4" descr="Screen Shot 2016-01-03 at 10.07.27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1700" y="1476375"/>
            <a:ext cx="2832100" cy="527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1030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Solving using Tangent Video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watch the first video on the website</a:t>
            </a:r>
          </a:p>
          <a:p>
            <a:r>
              <a:rPr lang="en-US" dirty="0" smtClean="0"/>
              <a:t>You may watch the videos before or after taking the rest of the notes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497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107" y="853039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Resolving Vectors into Their Components: Equations</a:t>
            </a:r>
            <a:endParaRPr lang="en-US" dirty="0"/>
          </a:p>
        </p:txBody>
      </p:sp>
      <p:pic>
        <p:nvPicPr>
          <p:cNvPr id="5" name="Picture 4" descr="Screen Shot 2016-01-03 at 10.17.4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300" y="1996039"/>
            <a:ext cx="6489700" cy="1509908"/>
          </a:xfrm>
          <a:prstGeom prst="rect">
            <a:avLst/>
          </a:prstGeom>
        </p:spPr>
      </p:pic>
      <p:pic>
        <p:nvPicPr>
          <p:cNvPr id="6" name="Picture 5" descr="Screen Shot 2016-01-03 at 10.17.54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6975" y="3505947"/>
            <a:ext cx="6550025" cy="1401469"/>
          </a:xfrm>
          <a:prstGeom prst="rect">
            <a:avLst/>
          </a:prstGeom>
        </p:spPr>
      </p:pic>
      <p:pic>
        <p:nvPicPr>
          <p:cNvPr id="7" name="Picture 6" descr="Screen Shot 2016-01-03 at 10.19.23 PM.p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83"/>
          <a:stretch/>
        </p:blipFill>
        <p:spPr>
          <a:xfrm>
            <a:off x="2198107" y="4907416"/>
            <a:ext cx="1691345" cy="1428749"/>
          </a:xfrm>
          <a:prstGeom prst="rect">
            <a:avLst/>
          </a:prstGeom>
        </p:spPr>
      </p:pic>
      <p:pic>
        <p:nvPicPr>
          <p:cNvPr id="8" name="Picture 7" descr="Screen Shot 2016-01-03 at 10.19.32 PM.png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25"/>
          <a:stretch/>
        </p:blipFill>
        <p:spPr>
          <a:xfrm>
            <a:off x="4619625" y="5011532"/>
            <a:ext cx="2349307" cy="1338468"/>
          </a:xfrm>
          <a:prstGeom prst="rect">
            <a:avLst/>
          </a:prstGeom>
        </p:spPr>
      </p:pic>
      <p:sp>
        <p:nvSpPr>
          <p:cNvPr id="9" name="Right Arrow 8"/>
          <p:cNvSpPr/>
          <p:nvPr/>
        </p:nvSpPr>
        <p:spPr>
          <a:xfrm>
            <a:off x="3889452" y="5492750"/>
            <a:ext cx="730173" cy="23812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223126" y="837164"/>
            <a:ext cx="1920874" cy="175432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**Write down these equations. I will show you how to use them momentarily. **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149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Resolving Vectors into Components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</a:t>
            </a:r>
            <a:r>
              <a:rPr lang="en-US" dirty="0"/>
              <a:t>watch </a:t>
            </a:r>
            <a:r>
              <a:rPr lang="en-US" dirty="0" smtClean="0"/>
              <a:t>the second video </a:t>
            </a:r>
            <a:r>
              <a:rPr lang="en-US" dirty="0"/>
              <a:t>on the website</a:t>
            </a:r>
          </a:p>
          <a:p>
            <a:r>
              <a:rPr lang="en-US" dirty="0"/>
              <a:t>You may watch the videos before or after taking the rest of the notes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7779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1438</TotalTime>
  <Words>394</Words>
  <Application>Microsoft Macintosh PowerPoint</Application>
  <PresentationFormat>On-screen Show (4:3)</PresentationFormat>
  <Paragraphs>44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Austin</vt:lpstr>
      <vt:lpstr>Vector Operations</vt:lpstr>
      <vt:lpstr>Objectives </vt:lpstr>
      <vt:lpstr>Reminder from Section 1</vt:lpstr>
      <vt:lpstr>Pythagorean Theorem Method</vt:lpstr>
      <vt:lpstr>Finding the Direction of the Resultant</vt:lpstr>
      <vt:lpstr>How to use tangent to solve</vt:lpstr>
      <vt:lpstr>Solving using Tangent Video</vt:lpstr>
      <vt:lpstr>Resolving Vectors into Their Components: Equations</vt:lpstr>
      <vt:lpstr>Resolving Vectors into Components Video</vt:lpstr>
      <vt:lpstr>Adding Vectors that Aren’t Perpendicular</vt:lpstr>
      <vt:lpstr>Adding Vectors that Aren’t Perpendicular</vt:lpstr>
      <vt:lpstr>Adding Non-Perp. Vectors Video </vt:lpstr>
      <vt:lpstr>Wrap Up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Vector Operations</dc:title>
  <dc:creator>Michaine Purvis</dc:creator>
  <cp:lastModifiedBy>Michaine Purvis</cp:lastModifiedBy>
  <cp:revision>6</cp:revision>
  <dcterms:created xsi:type="dcterms:W3CDTF">2016-01-04T03:56:26Z</dcterms:created>
  <dcterms:modified xsi:type="dcterms:W3CDTF">2016-01-05T03:54:49Z</dcterms:modified>
</cp:coreProperties>
</file>