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1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4/12/17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4/12/17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Magnetism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/>
              <a:t>10 </a:t>
            </a:r>
            <a:r>
              <a:rPr lang="en-US" dirty="0" smtClean="0"/>
              <a:t>Section 1</a:t>
            </a:r>
            <a:endParaRPr lang="en-US" dirty="0"/>
          </a:p>
        </p:txBody>
      </p:sp>
      <p:pic>
        <p:nvPicPr>
          <p:cNvPr id="4" name="Picture 3" descr="Screen Shot 2014-11-28 at 9.52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734" y="2840566"/>
            <a:ext cx="53086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00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Field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Magnetic fields also have a direction</a:t>
            </a:r>
          </a:p>
          <a:p>
            <a:r>
              <a:rPr lang="en-US" dirty="0" smtClean="0"/>
              <a:t>Magnetic fields always point away from north magnetic poles and toward south magnetic poles</a:t>
            </a:r>
          </a:p>
        </p:txBody>
      </p:sp>
      <p:pic>
        <p:nvPicPr>
          <p:cNvPr id="4" name="Picture 3" descr="Screen Shot 2014-11-28 at 10.32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167" y="3296777"/>
            <a:ext cx="3139016" cy="356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24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Fields and Compasses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4554559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When a compass needle is brought near a bar magnet, the compass needle rotates. </a:t>
            </a:r>
          </a:p>
          <a:p>
            <a:r>
              <a:rPr lang="en-US" dirty="0"/>
              <a:t>A compass needle is a small bar magnet with a north pole and a south </a:t>
            </a:r>
            <a:r>
              <a:rPr lang="en-US" dirty="0" smtClean="0"/>
              <a:t>pole</a:t>
            </a:r>
          </a:p>
          <a:p>
            <a:r>
              <a:rPr lang="en-US" dirty="0" smtClean="0"/>
              <a:t>The north pole of a compass points in the direction of a magnetic field </a:t>
            </a:r>
            <a:endParaRPr lang="en-US" dirty="0"/>
          </a:p>
        </p:txBody>
      </p:sp>
      <p:pic>
        <p:nvPicPr>
          <p:cNvPr id="4" name="Picture 3" descr="Screen Shot 2014-11-28 at 10.32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672" y="1963277"/>
            <a:ext cx="3139016" cy="356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65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Magnetic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197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compass can help determine direction because the needle’s north pole points to a location near Earth’s geographic north pole</a:t>
            </a:r>
          </a:p>
          <a:p>
            <a:r>
              <a:rPr lang="en-US" dirty="0" smtClean="0"/>
              <a:t>Earth’s </a:t>
            </a:r>
            <a:r>
              <a:rPr lang="en-US" b="1" dirty="0" smtClean="0"/>
              <a:t>geographic north pole </a:t>
            </a:r>
            <a:r>
              <a:rPr lang="en-US" dirty="0" smtClean="0"/>
              <a:t>is the northernmost point on Earth</a:t>
            </a:r>
          </a:p>
          <a:p>
            <a:r>
              <a:rPr lang="en-US" dirty="0" smtClean="0"/>
              <a:t>Earth acts like a giant bar magnet with a magnetic field that extends into space</a:t>
            </a:r>
          </a:p>
          <a:p>
            <a:r>
              <a:rPr lang="en-US" dirty="0" smtClean="0"/>
              <a:t>Earth’s magnetic field is not very strong</a:t>
            </a:r>
          </a:p>
          <a:p>
            <a:pPr lvl="1"/>
            <a:r>
              <a:rPr lang="en-US" dirty="0" smtClean="0"/>
              <a:t>A refrigerator magnet is about 100 times stronger than Earth’s magnetic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376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Magnetic Poles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north pole of a magnet is defined as the end of the magnet that points toward Earth’s geographic north pole</a:t>
            </a:r>
          </a:p>
          <a:p>
            <a:r>
              <a:rPr lang="en-US" dirty="0" smtClean="0"/>
              <a:t>Sometimes the poles of a magnet are called the north-seeking pole and the south-seeking pole</a:t>
            </a:r>
          </a:p>
          <a:p>
            <a:r>
              <a:rPr lang="en-US" dirty="0" smtClean="0"/>
              <a:t>Opposite magnetic poles attract, so the north pole of a compass needle is attracted to the south magnetic pole</a:t>
            </a:r>
          </a:p>
          <a:p>
            <a:pPr lvl="1"/>
            <a:r>
              <a:rPr lang="en-US" dirty="0" smtClean="0"/>
              <a:t>This means Earth’s south magnetic pole is near its geographic north pole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926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Magnetic Fields</a:t>
            </a:r>
            <a:endParaRPr lang="en-US" dirty="0"/>
          </a:p>
        </p:txBody>
      </p:sp>
      <p:pic>
        <p:nvPicPr>
          <p:cNvPr id="4" name="Content Placeholder 3" descr="Screen Shot 2014-11-28 at 10.41.00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1" r="-600"/>
          <a:stretch/>
        </p:blipFill>
        <p:spPr>
          <a:xfrm>
            <a:off x="1820334" y="1417638"/>
            <a:ext cx="6328834" cy="5355893"/>
          </a:xfrm>
        </p:spPr>
      </p:pic>
    </p:spTree>
    <p:extLst>
      <p:ext uri="{BB962C8B-B14F-4D97-AF65-F5344CB8AC3E}">
        <p14:creationId xmlns:p14="http://schemas.microsoft.com/office/powerpoint/2010/main" val="2804855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Magnets will not attract all metal objects </a:t>
            </a:r>
          </a:p>
          <a:p>
            <a:r>
              <a:rPr lang="en-US" dirty="0" smtClean="0"/>
              <a:t>What makes an element magnetic?</a:t>
            </a:r>
          </a:p>
          <a:p>
            <a:pPr lvl="1"/>
            <a:r>
              <a:rPr lang="en-US" dirty="0" smtClean="0"/>
              <a:t>Remember all atoms contain electrons</a:t>
            </a:r>
          </a:p>
          <a:p>
            <a:pPr lvl="1"/>
            <a:r>
              <a:rPr lang="en-US" dirty="0" smtClean="0"/>
              <a:t>Electrons have magnetic properties</a:t>
            </a:r>
          </a:p>
          <a:p>
            <a:pPr lvl="1"/>
            <a:r>
              <a:rPr lang="en-US" dirty="0" smtClean="0"/>
              <a:t>In most elements, the magnetic properties of the electrons cancel out</a:t>
            </a:r>
          </a:p>
          <a:p>
            <a:pPr lvl="1"/>
            <a:r>
              <a:rPr lang="en-US" dirty="0" smtClean="0"/>
              <a:t>In magnetic elements, these magnetic properties don’t cancel out and each atom behaves like a small magnet with its own magnetic field and north/south poles</a:t>
            </a:r>
          </a:p>
          <a:p>
            <a:pPr marL="40233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527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magnetic materials, such as iron, the magnetic field created by each atom exerts a force on other nearby atoms. </a:t>
            </a:r>
          </a:p>
          <a:p>
            <a:r>
              <a:rPr lang="en-US" dirty="0" smtClean="0"/>
              <a:t>These forces cause large groups of neighboring atoms to align</a:t>
            </a:r>
          </a:p>
          <a:p>
            <a:r>
              <a:rPr lang="en-US" dirty="0" smtClean="0"/>
              <a:t>These groups with aligned magnetic poles are called </a:t>
            </a:r>
            <a:r>
              <a:rPr lang="en-US" b="1" u="sng" dirty="0" smtClean="0"/>
              <a:t>magnetic domains </a:t>
            </a:r>
          </a:p>
          <a:p>
            <a:r>
              <a:rPr lang="en-US" dirty="0" smtClean="0"/>
              <a:t>A </a:t>
            </a:r>
            <a:r>
              <a:rPr lang="en-US" b="1" u="sng" dirty="0" smtClean="0"/>
              <a:t>permanent magnet </a:t>
            </a:r>
            <a:r>
              <a:rPr lang="en-US" dirty="0" smtClean="0"/>
              <a:t>is any material whose domains remain aligned without an external field.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763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Domains</a:t>
            </a:r>
            <a:endParaRPr lang="en-US" dirty="0"/>
          </a:p>
        </p:txBody>
      </p:sp>
      <p:pic>
        <p:nvPicPr>
          <p:cNvPr id="4" name="Content Placeholder 3" descr="Screen Shot 2014-11-28 at 10.51.51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99" b="-3853"/>
          <a:stretch/>
        </p:blipFill>
        <p:spPr>
          <a:xfrm>
            <a:off x="1030306" y="1651000"/>
            <a:ext cx="8113694" cy="423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74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CYO Compass Mini-Lab</a:t>
            </a:r>
            <a:endParaRPr lang="en-US" dirty="0"/>
          </a:p>
        </p:txBody>
      </p:sp>
      <p:pic>
        <p:nvPicPr>
          <p:cNvPr id="4" name="Content Placeholder 3" descr="Screen Shot 2014-11-28 at 10.54.57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6" r="388"/>
          <a:stretch/>
        </p:blipFill>
        <p:spPr>
          <a:xfrm>
            <a:off x="5482166" y="1357974"/>
            <a:ext cx="3661833" cy="5500025"/>
          </a:xfrm>
        </p:spPr>
      </p:pic>
      <p:pic>
        <p:nvPicPr>
          <p:cNvPr id="5" name="Picture 4" descr="Screen Shot 2014-11-28 at 11.0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33" y="1417638"/>
            <a:ext cx="3946294" cy="2012951"/>
          </a:xfrm>
          <a:prstGeom prst="rect">
            <a:avLst/>
          </a:prstGeom>
        </p:spPr>
      </p:pic>
      <p:pic>
        <p:nvPicPr>
          <p:cNvPr id="6" name="Picture 5" descr="Screen Shot 2014-11-28 at 11.10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775" y="3705756"/>
            <a:ext cx="2797725" cy="289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80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pic>
        <p:nvPicPr>
          <p:cNvPr id="4" name="Content Placeholder 3" descr="Screen Shot 2014-11-28 at 11.14.12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68" b="-64"/>
          <a:stretch/>
        </p:blipFill>
        <p:spPr>
          <a:xfrm>
            <a:off x="1" y="1632992"/>
            <a:ext cx="9144000" cy="4397794"/>
          </a:xfrm>
        </p:spPr>
      </p:pic>
    </p:spTree>
    <p:extLst>
      <p:ext uri="{BB962C8B-B14F-4D97-AF65-F5344CB8AC3E}">
        <p14:creationId xmlns:p14="http://schemas.microsoft.com/office/powerpoint/2010/main" val="2393535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Magnetism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More than 2,000 years ago, the Greeks discovered deposits of a mineral that was a natural magnet. </a:t>
            </a:r>
          </a:p>
          <a:p>
            <a:r>
              <a:rPr lang="en-US" dirty="0" smtClean="0"/>
              <a:t>They noticed that chunks of this mineral could attract pieces of iron. </a:t>
            </a:r>
          </a:p>
          <a:p>
            <a:r>
              <a:rPr lang="en-US" dirty="0" smtClean="0"/>
              <a:t>This mineral was found in a region of Turkey that was known as Magnesia, so the Greeks called the mineral magnetic stone.</a:t>
            </a:r>
          </a:p>
          <a:p>
            <a:r>
              <a:rPr lang="en-US" dirty="0" smtClean="0"/>
              <a:t>This mineral is now called </a:t>
            </a:r>
            <a:r>
              <a:rPr lang="en-US" i="1" dirty="0" smtClean="0"/>
              <a:t>magnetite</a:t>
            </a:r>
            <a:r>
              <a:rPr lang="en-US" dirty="0" smtClean="0"/>
              <a:t>. </a:t>
            </a:r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856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Magnets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the discovery of magnetite, many devices have been developed that rely on magnets </a:t>
            </a:r>
          </a:p>
          <a:p>
            <a:r>
              <a:rPr lang="en-US" dirty="0" smtClean="0"/>
              <a:t>In the 12</a:t>
            </a:r>
            <a:r>
              <a:rPr lang="en-US" baseline="30000" dirty="0" smtClean="0"/>
              <a:t>th</a:t>
            </a:r>
            <a:r>
              <a:rPr lang="en-US" dirty="0" smtClean="0"/>
              <a:t> century, Chinese sailors used magnetite to make compasses that improved navigation</a:t>
            </a:r>
          </a:p>
          <a:p>
            <a:r>
              <a:rPr lang="en-US" dirty="0" smtClean="0"/>
              <a:t>In science, </a:t>
            </a:r>
            <a:r>
              <a:rPr lang="en-US" b="1" u="sng" dirty="0" smtClean="0"/>
              <a:t>magnetism</a:t>
            </a:r>
            <a:r>
              <a:rPr lang="en-US" dirty="0" smtClean="0"/>
              <a:t> refers to the properties and interactions of magnets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586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If you’ve played with magnets before, you may have noticed that two magnets exert forces on each other</a:t>
            </a:r>
          </a:p>
          <a:p>
            <a:r>
              <a:rPr lang="en-US" dirty="0" smtClean="0"/>
              <a:t>Depending on which ends of the magnets are close together, the magnets either repel or attract each other</a:t>
            </a:r>
          </a:p>
          <a:p>
            <a:r>
              <a:rPr lang="en-US" dirty="0" smtClean="0"/>
              <a:t>You can notice the interaction between two magnets can be felt even before the magnets touch</a:t>
            </a:r>
          </a:p>
          <a:p>
            <a:pPr lvl="1"/>
            <a:r>
              <a:rPr lang="en-US" dirty="0" smtClean="0"/>
              <a:t>The strength of the force between the two magnets increases as they move closer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535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magnet can exert a force on a distant object because of its magnetic field</a:t>
            </a:r>
          </a:p>
          <a:p>
            <a:r>
              <a:rPr lang="en-US" dirty="0" smtClean="0"/>
              <a:t>A </a:t>
            </a:r>
            <a:r>
              <a:rPr lang="en-US" b="1" u="sng" dirty="0" smtClean="0"/>
              <a:t>magnetic field </a:t>
            </a:r>
            <a:r>
              <a:rPr lang="en-US" dirty="0" smtClean="0"/>
              <a:t>is a region of space that surrounds a magnet and exerts a force on other magnets and objects made of magnetic materials</a:t>
            </a:r>
          </a:p>
          <a:p>
            <a:r>
              <a:rPr lang="en-US" i="1" dirty="0" smtClean="0"/>
              <a:t>The stronger the magnet, the stronger the magnetic field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61460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Uses of Magnetic Fields/Why is this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799"/>
            <a:ext cx="7498080" cy="511386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Magnetic fields are used in medical testing, specifically MRIs (Magnetic Resonance Imaging)</a:t>
            </a:r>
          </a:p>
          <a:p>
            <a:r>
              <a:rPr lang="en-US" dirty="0" smtClean="0"/>
              <a:t>MRIs are noninvasive ways for doctors to examine your organs, tissues, and skeletal systems </a:t>
            </a:r>
          </a:p>
          <a:p>
            <a:r>
              <a:rPr lang="en-US" dirty="0" smtClean="0"/>
              <a:t>The magnetic field in an MRI temporarily realigns hydrogen atoms in your body</a:t>
            </a:r>
          </a:p>
          <a:p>
            <a:r>
              <a:rPr lang="en-US" dirty="0" smtClean="0"/>
              <a:t>Radio waves align the atoms to produce faint signals, which are used to create images the doctors use to diagnose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655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Field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magnetic field can be represented by lines of force called magnetic field lines</a:t>
            </a:r>
          </a:p>
          <a:p>
            <a:r>
              <a:rPr lang="en-US" dirty="0" smtClean="0"/>
              <a:t>The closer together the magnetic field lines are, the stronger the magnetic field is at that point. </a:t>
            </a:r>
            <a:endParaRPr lang="en-US" dirty="0"/>
          </a:p>
        </p:txBody>
      </p:sp>
      <p:pic>
        <p:nvPicPr>
          <p:cNvPr id="4" name="Picture 3" descr="Screen Shot 2014-11-28 at 10.21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267" y="3659717"/>
            <a:ext cx="2946399" cy="3166532"/>
          </a:xfrm>
          <a:prstGeom prst="rect">
            <a:avLst/>
          </a:prstGeom>
        </p:spPr>
      </p:pic>
      <p:pic>
        <p:nvPicPr>
          <p:cNvPr id="5" name="Picture 4" descr="Screen Shot 2014-11-28 at 10.21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08" y="4316690"/>
            <a:ext cx="3822700" cy="250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0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Poles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Magnetic fields are the strongest at the ends </a:t>
            </a:r>
          </a:p>
          <a:p>
            <a:r>
              <a:rPr lang="en-US" dirty="0" smtClean="0"/>
              <a:t>The regions that exert the strongest force are called </a:t>
            </a:r>
            <a:r>
              <a:rPr lang="en-US" b="1" u="sng" dirty="0" smtClean="0"/>
              <a:t>magnetic poles </a:t>
            </a:r>
          </a:p>
          <a:p>
            <a:r>
              <a:rPr lang="en-US" dirty="0" smtClean="0"/>
              <a:t>All magnets have a north and south pole, for a bar magnet these are on opposite ends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36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62971"/>
            <a:ext cx="7498080" cy="1143000"/>
          </a:xfrm>
        </p:spPr>
        <p:txBody>
          <a:bodyPr/>
          <a:lstStyle/>
          <a:p>
            <a:r>
              <a:rPr lang="en-US" dirty="0" smtClean="0"/>
              <a:t>How Magnetic Poles Interact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186" y="1205971"/>
            <a:ext cx="7556502" cy="374703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Whether two magnets attract or repel each other depends on which poles are brought close together. </a:t>
            </a:r>
          </a:p>
          <a:p>
            <a:r>
              <a:rPr lang="en-US" dirty="0" smtClean="0"/>
              <a:t>Two north poles or two south poles repel each other</a:t>
            </a:r>
          </a:p>
          <a:p>
            <a:r>
              <a:rPr lang="en-US" dirty="0" smtClean="0"/>
              <a:t>A north pole and a south pole always attract each other</a:t>
            </a:r>
          </a:p>
          <a:p>
            <a:r>
              <a:rPr lang="en-US" b="1" u="sng" dirty="0" smtClean="0"/>
              <a:t>Like repels &amp; opposite attracts </a:t>
            </a:r>
            <a:endParaRPr lang="en-US" b="1" u="sng" dirty="0"/>
          </a:p>
        </p:txBody>
      </p:sp>
      <p:pic>
        <p:nvPicPr>
          <p:cNvPr id="4" name="Picture 3" descr="Screen Shot 2014-11-28 at 10.29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98" y="4851400"/>
            <a:ext cx="68707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917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84</TotalTime>
  <Words>790</Words>
  <Application>Microsoft Macintosh PowerPoint</Application>
  <PresentationFormat>On-screen Show (4:3)</PresentationFormat>
  <Paragraphs>71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Solstice</vt:lpstr>
      <vt:lpstr>Magnetism</vt:lpstr>
      <vt:lpstr>History of Magnetism</vt:lpstr>
      <vt:lpstr>History of Magnets cont. </vt:lpstr>
      <vt:lpstr>Magnetic Force</vt:lpstr>
      <vt:lpstr>Magnetic Fields</vt:lpstr>
      <vt:lpstr>Uses of Magnetic Fields/Why is this Important?</vt:lpstr>
      <vt:lpstr>Magnetic Field Lines</vt:lpstr>
      <vt:lpstr>Magnetic Poles</vt:lpstr>
      <vt:lpstr>How Magnetic Poles Interact</vt:lpstr>
      <vt:lpstr>Magnetic Field Direction</vt:lpstr>
      <vt:lpstr>Magnetic Fields and Compasses </vt:lpstr>
      <vt:lpstr>Earth’s Magnetic Field</vt:lpstr>
      <vt:lpstr>Earth’s Magnetic Poles</vt:lpstr>
      <vt:lpstr>Earth’s Magnetic Fields</vt:lpstr>
      <vt:lpstr>Magnetic Materials</vt:lpstr>
      <vt:lpstr>Magnetic Domains</vt:lpstr>
      <vt:lpstr>Magnetic Domains</vt:lpstr>
      <vt:lpstr>CYO Compass Mini-Lab</vt:lpstr>
      <vt:lpstr>Wrap Up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Magnetism</dc:title>
  <dc:creator>Michaine Purvis</dc:creator>
  <cp:lastModifiedBy>Michaine Purvis</cp:lastModifiedBy>
  <cp:revision>9</cp:revision>
  <dcterms:created xsi:type="dcterms:W3CDTF">2014-11-29T03:50:40Z</dcterms:created>
  <dcterms:modified xsi:type="dcterms:W3CDTF">2017-04-12T18:40:50Z</dcterms:modified>
</cp:coreProperties>
</file>